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7"/>
  </p:notesMasterIdLst>
  <p:sldIdLst>
    <p:sldId id="781" r:id="rId5"/>
    <p:sldId id="733" r:id="rId6"/>
    <p:sldId id="833" r:id="rId7"/>
    <p:sldId id="838" r:id="rId8"/>
    <p:sldId id="845" r:id="rId9"/>
    <p:sldId id="846" r:id="rId10"/>
    <p:sldId id="849" r:id="rId11"/>
    <p:sldId id="839" r:id="rId12"/>
    <p:sldId id="840" r:id="rId13"/>
    <p:sldId id="848" r:id="rId14"/>
    <p:sldId id="851" r:id="rId15"/>
    <p:sldId id="852" r:id="rId16"/>
    <p:sldId id="850" r:id="rId17"/>
    <p:sldId id="854" r:id="rId18"/>
    <p:sldId id="855" r:id="rId19"/>
    <p:sldId id="860" r:id="rId20"/>
    <p:sldId id="856" r:id="rId21"/>
    <p:sldId id="857" r:id="rId22"/>
    <p:sldId id="858" r:id="rId23"/>
    <p:sldId id="859" r:id="rId24"/>
    <p:sldId id="861" r:id="rId25"/>
    <p:sldId id="823"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C5C"/>
    <a:srgbClr val="002060"/>
    <a:srgbClr val="1C01B5"/>
    <a:srgbClr val="0033CC"/>
    <a:srgbClr val="7898C9"/>
    <a:srgbClr val="154DA2"/>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6919F4-A23C-49C9-81B1-9F831F2EB058}" v="3" dt="2025-10-14T16:34:10.441"/>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ile medio 2 - Colore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08" autoAdjust="0"/>
    <p:restoredTop sz="94626"/>
  </p:normalViewPr>
  <p:slideViewPr>
    <p:cSldViewPr snapToGrid="0">
      <p:cViewPr varScale="1">
        <p:scale>
          <a:sx n="73" d="100"/>
          <a:sy n="73" d="100"/>
        </p:scale>
        <p:origin x="412"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NCESCO ROMANO" userId="8a70dbd3-5260-410a-ac14-3836b37541cf" providerId="ADAL" clId="{E46919F4-A23C-49C9-81B1-9F831F2EB058}"/>
    <pc:docChg chg="custSel addSld delSld modSld">
      <pc:chgData name="FRANCESCO ROMANO" userId="8a70dbd3-5260-410a-ac14-3836b37541cf" providerId="ADAL" clId="{E46919F4-A23C-49C9-81B1-9F831F2EB058}" dt="2025-11-01T18:20:31.406" v="743" actId="20577"/>
      <pc:docMkLst>
        <pc:docMk/>
      </pc:docMkLst>
      <pc:sldChg chg="modSp mod">
        <pc:chgData name="FRANCESCO ROMANO" userId="8a70dbd3-5260-410a-ac14-3836b37541cf" providerId="ADAL" clId="{E46919F4-A23C-49C9-81B1-9F831F2EB058}" dt="2025-10-14T16:12:48.575" v="132" actId="20577"/>
        <pc:sldMkLst>
          <pc:docMk/>
          <pc:sldMk cId="1517200160" sldId="733"/>
        </pc:sldMkLst>
        <pc:spChg chg="mod">
          <ac:chgData name="FRANCESCO ROMANO" userId="8a70dbd3-5260-410a-ac14-3836b37541cf" providerId="ADAL" clId="{E46919F4-A23C-49C9-81B1-9F831F2EB058}" dt="2025-10-14T16:12:48.575" v="132" actId="20577"/>
          <ac:spMkLst>
            <pc:docMk/>
            <pc:sldMk cId="1517200160" sldId="733"/>
            <ac:spMk id="4" creationId="{E7B1530C-DB80-0269-5328-D1532CEC8B57}"/>
          </ac:spMkLst>
        </pc:spChg>
      </pc:sldChg>
      <pc:sldChg chg="modSp mod">
        <pc:chgData name="FRANCESCO ROMANO" userId="8a70dbd3-5260-410a-ac14-3836b37541cf" providerId="ADAL" clId="{E46919F4-A23C-49C9-81B1-9F831F2EB058}" dt="2025-10-14T16:15:40.839" v="295" actId="1036"/>
        <pc:sldMkLst>
          <pc:docMk/>
          <pc:sldMk cId="3791230169" sldId="781"/>
        </pc:sldMkLst>
        <pc:spChg chg="mod">
          <ac:chgData name="FRANCESCO ROMANO" userId="8a70dbd3-5260-410a-ac14-3836b37541cf" providerId="ADAL" clId="{E46919F4-A23C-49C9-81B1-9F831F2EB058}" dt="2025-10-09T08:24:58.544" v="130" actId="20577"/>
          <ac:spMkLst>
            <pc:docMk/>
            <pc:sldMk cId="3791230169" sldId="781"/>
            <ac:spMk id="8" creationId="{E228576C-17A7-A84D-081C-04C7F263DA2A}"/>
          </ac:spMkLst>
        </pc:spChg>
        <pc:spChg chg="mod">
          <ac:chgData name="FRANCESCO ROMANO" userId="8a70dbd3-5260-410a-ac14-3836b37541cf" providerId="ADAL" clId="{E46919F4-A23C-49C9-81B1-9F831F2EB058}" dt="2025-10-14T16:15:40.839" v="295" actId="1036"/>
          <ac:spMkLst>
            <pc:docMk/>
            <pc:sldMk cId="3791230169" sldId="781"/>
            <ac:spMk id="9" creationId="{1D828E79-A3A4-1452-CBBE-BAE68CEB5F08}"/>
          </ac:spMkLst>
        </pc:spChg>
      </pc:sldChg>
      <pc:sldChg chg="modSp mod">
        <pc:chgData name="FRANCESCO ROMANO" userId="8a70dbd3-5260-410a-ac14-3836b37541cf" providerId="ADAL" clId="{E46919F4-A23C-49C9-81B1-9F831F2EB058}" dt="2025-10-14T16:25:52.625" v="635" actId="20577"/>
        <pc:sldMkLst>
          <pc:docMk/>
          <pc:sldMk cId="1923399480" sldId="838"/>
        </pc:sldMkLst>
        <pc:spChg chg="mod">
          <ac:chgData name="FRANCESCO ROMANO" userId="8a70dbd3-5260-410a-ac14-3836b37541cf" providerId="ADAL" clId="{E46919F4-A23C-49C9-81B1-9F831F2EB058}" dt="2025-10-14T16:25:32.560" v="629" actId="255"/>
          <ac:spMkLst>
            <pc:docMk/>
            <pc:sldMk cId="1923399480" sldId="838"/>
            <ac:spMk id="5" creationId="{A4409608-CC50-9461-0C12-2235D964CA23}"/>
          </ac:spMkLst>
        </pc:spChg>
        <pc:spChg chg="mod">
          <ac:chgData name="FRANCESCO ROMANO" userId="8a70dbd3-5260-410a-ac14-3836b37541cf" providerId="ADAL" clId="{E46919F4-A23C-49C9-81B1-9F831F2EB058}" dt="2025-10-14T16:25:52.625" v="635" actId="20577"/>
          <ac:spMkLst>
            <pc:docMk/>
            <pc:sldMk cId="1923399480" sldId="838"/>
            <ac:spMk id="8" creationId="{1690BEAA-BD4F-6275-620B-C66D7C0AB145}"/>
          </ac:spMkLst>
        </pc:spChg>
      </pc:sldChg>
      <pc:sldChg chg="del">
        <pc:chgData name="FRANCESCO ROMANO" userId="8a70dbd3-5260-410a-ac14-3836b37541cf" providerId="ADAL" clId="{E46919F4-A23C-49C9-81B1-9F831F2EB058}" dt="2025-10-14T16:26:09.890" v="636" actId="47"/>
        <pc:sldMkLst>
          <pc:docMk/>
          <pc:sldMk cId="284754426" sldId="842"/>
        </pc:sldMkLst>
      </pc:sldChg>
      <pc:sldChg chg="delSp mod">
        <pc:chgData name="FRANCESCO ROMANO" userId="8a70dbd3-5260-410a-ac14-3836b37541cf" providerId="ADAL" clId="{E46919F4-A23C-49C9-81B1-9F831F2EB058}" dt="2025-10-14T16:28:15.879" v="679" actId="478"/>
        <pc:sldMkLst>
          <pc:docMk/>
          <pc:sldMk cId="131611216" sldId="845"/>
        </pc:sldMkLst>
        <pc:spChg chg="del">
          <ac:chgData name="FRANCESCO ROMANO" userId="8a70dbd3-5260-410a-ac14-3836b37541cf" providerId="ADAL" clId="{E46919F4-A23C-49C9-81B1-9F831F2EB058}" dt="2025-10-14T16:28:15.879" v="679" actId="478"/>
          <ac:spMkLst>
            <pc:docMk/>
            <pc:sldMk cId="131611216" sldId="845"/>
            <ac:spMk id="7" creationId="{66471C99-C9DD-AD4D-5ABB-8CCFD53ED13D}"/>
          </ac:spMkLst>
        </pc:spChg>
      </pc:sldChg>
      <pc:sldChg chg="modSp mod">
        <pc:chgData name="FRANCESCO ROMANO" userId="8a70dbd3-5260-410a-ac14-3836b37541cf" providerId="ADAL" clId="{E46919F4-A23C-49C9-81B1-9F831F2EB058}" dt="2025-11-01T18:20:31.406" v="743" actId="20577"/>
        <pc:sldMkLst>
          <pc:docMk/>
          <pc:sldMk cId="3101283765" sldId="860"/>
        </pc:sldMkLst>
        <pc:spChg chg="mod">
          <ac:chgData name="FRANCESCO ROMANO" userId="8a70dbd3-5260-410a-ac14-3836b37541cf" providerId="ADAL" clId="{E46919F4-A23C-49C9-81B1-9F831F2EB058}" dt="2025-11-01T18:20:31.406" v="743" actId="20577"/>
          <ac:spMkLst>
            <pc:docMk/>
            <pc:sldMk cId="3101283765" sldId="860"/>
            <ac:spMk id="2" creationId="{34898ED0-ACF1-604C-AA93-2285DB7D2BA5}"/>
          </ac:spMkLst>
        </pc:spChg>
      </pc:sldChg>
      <pc:sldChg chg="addSp delSp modSp add mod">
        <pc:chgData name="FRANCESCO ROMANO" userId="8a70dbd3-5260-410a-ac14-3836b37541cf" providerId="ADAL" clId="{E46919F4-A23C-49C9-81B1-9F831F2EB058}" dt="2025-10-14T16:34:30.261" v="742" actId="20577"/>
        <pc:sldMkLst>
          <pc:docMk/>
          <pc:sldMk cId="3815120357" sldId="861"/>
        </pc:sldMkLst>
        <pc:spChg chg="mod">
          <ac:chgData name="FRANCESCO ROMANO" userId="8a70dbd3-5260-410a-ac14-3836b37541cf" providerId="ADAL" clId="{E46919F4-A23C-49C9-81B1-9F831F2EB058}" dt="2025-10-14T16:27:28.314" v="671" actId="20577"/>
          <ac:spMkLst>
            <pc:docMk/>
            <pc:sldMk cId="3815120357" sldId="861"/>
            <ac:spMk id="4" creationId="{1AC6DB35-FBF9-DA01-EC5B-8AF2653F433A}"/>
          </ac:spMkLst>
        </pc:spChg>
        <pc:spChg chg="mod">
          <ac:chgData name="FRANCESCO ROMANO" userId="8a70dbd3-5260-410a-ac14-3836b37541cf" providerId="ADAL" clId="{E46919F4-A23C-49C9-81B1-9F831F2EB058}" dt="2025-10-14T16:34:30.261" v="742" actId="20577"/>
          <ac:spMkLst>
            <pc:docMk/>
            <pc:sldMk cId="3815120357" sldId="861"/>
            <ac:spMk id="6" creationId="{520496DF-25E4-2A80-4F35-8418E44ECABD}"/>
          </ac:spMkLst>
        </pc:spChg>
        <pc:spChg chg="del">
          <ac:chgData name="FRANCESCO ROMANO" userId="8a70dbd3-5260-410a-ac14-3836b37541cf" providerId="ADAL" clId="{E46919F4-A23C-49C9-81B1-9F831F2EB058}" dt="2025-10-14T16:27:45.608" v="676" actId="478"/>
          <ac:spMkLst>
            <pc:docMk/>
            <pc:sldMk cId="3815120357" sldId="861"/>
            <ac:spMk id="7" creationId="{9A45DBD7-9083-17CD-DA9B-677B5061BFF2}"/>
          </ac:spMkLst>
        </pc:spChg>
        <pc:spChg chg="del">
          <ac:chgData name="FRANCESCO ROMANO" userId="8a70dbd3-5260-410a-ac14-3836b37541cf" providerId="ADAL" clId="{E46919F4-A23C-49C9-81B1-9F831F2EB058}" dt="2025-10-14T16:27:51.879" v="678" actId="478"/>
          <ac:spMkLst>
            <pc:docMk/>
            <pc:sldMk cId="3815120357" sldId="861"/>
            <ac:spMk id="11" creationId="{DB504341-B566-A965-AF9A-834329B301F9}"/>
          </ac:spMkLst>
        </pc:spChg>
        <pc:spChg chg="add del mod">
          <ac:chgData name="FRANCESCO ROMANO" userId="8a70dbd3-5260-410a-ac14-3836b37541cf" providerId="ADAL" clId="{E46919F4-A23C-49C9-81B1-9F831F2EB058}" dt="2025-10-14T16:27:48.270" v="677" actId="478"/>
          <ac:spMkLst>
            <pc:docMk/>
            <pc:sldMk cId="3815120357" sldId="861"/>
            <ac:spMk id="12" creationId="{00C29AD3-360A-72E0-E69F-4A7316555A64}"/>
          </ac:spMkLst>
        </pc:spChg>
        <pc:spChg chg="add del mod">
          <ac:chgData name="FRANCESCO ROMANO" userId="8a70dbd3-5260-410a-ac14-3836b37541cf" providerId="ADAL" clId="{E46919F4-A23C-49C9-81B1-9F831F2EB058}" dt="2025-10-14T16:27:42.727" v="675" actId="478"/>
          <ac:spMkLst>
            <pc:docMk/>
            <pc:sldMk cId="3815120357" sldId="861"/>
            <ac:spMk id="14" creationId="{BA32CA89-481F-8984-F5E9-2D98C944B2C1}"/>
          </ac:spMkLst>
        </pc:spChg>
        <pc:picChg chg="del">
          <ac:chgData name="FRANCESCO ROMANO" userId="8a70dbd3-5260-410a-ac14-3836b37541cf" providerId="ADAL" clId="{E46919F4-A23C-49C9-81B1-9F831F2EB058}" dt="2025-10-14T16:27:36.958" v="674" actId="478"/>
          <ac:picMkLst>
            <pc:docMk/>
            <pc:sldMk cId="3815120357" sldId="861"/>
            <ac:picMk id="2" creationId="{1411D5F1-613F-764E-907A-E30C314532BA}"/>
          </ac:picMkLst>
        </pc:picChg>
        <pc:picChg chg="del">
          <ac:chgData name="FRANCESCO ROMANO" userId="8a70dbd3-5260-410a-ac14-3836b37541cf" providerId="ADAL" clId="{E46919F4-A23C-49C9-81B1-9F831F2EB058}" dt="2025-10-14T16:27:30.606" v="672" actId="478"/>
          <ac:picMkLst>
            <pc:docMk/>
            <pc:sldMk cId="3815120357" sldId="861"/>
            <ac:picMk id="8" creationId="{DFEB005B-542F-5447-AC75-AD41A28CB426}"/>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2D1F43-F797-4F26-8077-9AED9140419F}" type="datetimeFigureOut">
              <a:rPr lang="en-US" smtClean="0"/>
              <a:t>11/1/2025</a:t>
            </a:fld>
            <a:endParaRPr lang="en-US"/>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501DD3-02A6-4C2F-817E-0FF5565BF750}" type="slidenum">
              <a:rPr lang="en-US" smtClean="0"/>
              <a:t>‹N›</a:t>
            </a:fld>
            <a:endParaRPr lang="en-US"/>
          </a:p>
        </p:txBody>
      </p:sp>
    </p:spTree>
    <p:extLst>
      <p:ext uri="{BB962C8B-B14F-4D97-AF65-F5344CB8AC3E}">
        <p14:creationId xmlns:p14="http://schemas.microsoft.com/office/powerpoint/2010/main" val="15753881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256396EC-C23A-42FD-83A3-E33C685CC983}"/>
              </a:ext>
            </a:extLst>
          </p:cNvPr>
          <p:cNvSpPr txBox="1">
            <a:spLocks noGrp="1" noChangeArrowheads="1"/>
          </p:cNvSpPr>
          <p:nvPr/>
        </p:nvSpPr>
        <p:spPr bwMode="auto">
          <a:xfrm>
            <a:off x="5475288" y="6515100"/>
            <a:ext cx="4189412"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891" tIns="45446" rIns="90891" bIns="45446" anchor="b"/>
          <a:lstStyle>
            <a:lvl1pPr defTabSz="909638">
              <a:defRPr sz="2400">
                <a:solidFill>
                  <a:schemeClr val="tx1"/>
                </a:solidFill>
                <a:latin typeface="Times" panose="02020603050405020304" pitchFamily="18" charset="0"/>
              </a:defRPr>
            </a:lvl1pPr>
            <a:lvl2pPr marL="738188" indent="-284163" defTabSz="909638">
              <a:defRPr sz="2400">
                <a:solidFill>
                  <a:schemeClr val="tx1"/>
                </a:solidFill>
                <a:latin typeface="Times" panose="02020603050405020304" pitchFamily="18" charset="0"/>
              </a:defRPr>
            </a:lvl2pPr>
            <a:lvl3pPr marL="1136650" indent="-227013" defTabSz="909638">
              <a:defRPr sz="2400">
                <a:solidFill>
                  <a:schemeClr val="tx1"/>
                </a:solidFill>
                <a:latin typeface="Times" panose="02020603050405020304" pitchFamily="18" charset="0"/>
              </a:defRPr>
            </a:lvl3pPr>
            <a:lvl4pPr marL="1590675" indent="-227013" defTabSz="909638">
              <a:defRPr sz="2400">
                <a:solidFill>
                  <a:schemeClr val="tx1"/>
                </a:solidFill>
                <a:latin typeface="Times" panose="02020603050405020304" pitchFamily="18" charset="0"/>
              </a:defRPr>
            </a:lvl4pPr>
            <a:lvl5pPr marL="2044700" indent="-227013" defTabSz="909638">
              <a:defRPr sz="2400">
                <a:solidFill>
                  <a:schemeClr val="tx1"/>
                </a:solidFill>
                <a:latin typeface="Times" panose="02020603050405020304" pitchFamily="18" charset="0"/>
              </a:defRPr>
            </a:lvl5pPr>
            <a:lvl6pPr marL="2501900" indent="-227013" defTabSz="909638" eaLnBrk="0" fontAlgn="base" hangingPunct="0">
              <a:spcBef>
                <a:spcPct val="0"/>
              </a:spcBef>
              <a:spcAft>
                <a:spcPct val="0"/>
              </a:spcAft>
              <a:defRPr sz="2400">
                <a:solidFill>
                  <a:schemeClr val="tx1"/>
                </a:solidFill>
                <a:latin typeface="Times" panose="02020603050405020304" pitchFamily="18" charset="0"/>
              </a:defRPr>
            </a:lvl6pPr>
            <a:lvl7pPr marL="2959100" indent="-227013" defTabSz="909638" eaLnBrk="0" fontAlgn="base" hangingPunct="0">
              <a:spcBef>
                <a:spcPct val="0"/>
              </a:spcBef>
              <a:spcAft>
                <a:spcPct val="0"/>
              </a:spcAft>
              <a:defRPr sz="2400">
                <a:solidFill>
                  <a:schemeClr val="tx1"/>
                </a:solidFill>
                <a:latin typeface="Times" panose="02020603050405020304" pitchFamily="18" charset="0"/>
              </a:defRPr>
            </a:lvl7pPr>
            <a:lvl8pPr marL="3416300" indent="-227013" defTabSz="909638" eaLnBrk="0" fontAlgn="base" hangingPunct="0">
              <a:spcBef>
                <a:spcPct val="0"/>
              </a:spcBef>
              <a:spcAft>
                <a:spcPct val="0"/>
              </a:spcAft>
              <a:defRPr sz="2400">
                <a:solidFill>
                  <a:schemeClr val="tx1"/>
                </a:solidFill>
                <a:latin typeface="Times" panose="02020603050405020304" pitchFamily="18" charset="0"/>
              </a:defRPr>
            </a:lvl8pPr>
            <a:lvl9pPr marL="3873500" indent="-227013" defTabSz="909638" eaLnBrk="0" fontAlgn="base" hangingPunct="0">
              <a:spcBef>
                <a:spcPct val="0"/>
              </a:spcBef>
              <a:spcAft>
                <a:spcPct val="0"/>
              </a:spcAft>
              <a:defRPr sz="2400">
                <a:solidFill>
                  <a:schemeClr val="tx1"/>
                </a:solidFill>
                <a:latin typeface="Times" panose="02020603050405020304" pitchFamily="18" charset="0"/>
              </a:defRPr>
            </a:lvl9pPr>
          </a:lstStyle>
          <a:p>
            <a:pPr algn="r"/>
            <a:fld id="{E4B0A4C8-CCDF-41B7-BFB2-86178F93284F}" type="slidenum">
              <a:rPr lang="it-IT" altLang="it-IT" sz="1200"/>
              <a:pPr algn="r"/>
              <a:t>2</a:t>
            </a:fld>
            <a:endParaRPr lang="it-IT" altLang="it-IT" sz="1200"/>
          </a:p>
        </p:txBody>
      </p:sp>
      <p:sp>
        <p:nvSpPr>
          <p:cNvPr id="10243" name="Rectangle 2">
            <a:extLst>
              <a:ext uri="{FF2B5EF4-FFF2-40B4-BE49-F238E27FC236}">
                <a16:creationId xmlns:a16="http://schemas.microsoft.com/office/drawing/2014/main" id="{352A5C0C-2BC5-4D8B-BB8A-546B5D29C2CB}"/>
              </a:ext>
            </a:extLst>
          </p:cNvPr>
          <p:cNvSpPr>
            <a:spLocks noGrp="1" noRot="1" noChangeAspect="1" noChangeArrowheads="1" noTextEdit="1"/>
          </p:cNvSpPr>
          <p:nvPr>
            <p:ph type="sldImg"/>
          </p:nvPr>
        </p:nvSpPr>
        <p:spPr>
          <a:solidFill>
            <a:srgbClr val="FFFFFF"/>
          </a:solidFill>
          <a:ln/>
        </p:spPr>
      </p:sp>
      <p:sp>
        <p:nvSpPr>
          <p:cNvPr id="10244" name="Rectangle 3">
            <a:extLst>
              <a:ext uri="{FF2B5EF4-FFF2-40B4-BE49-F238E27FC236}">
                <a16:creationId xmlns:a16="http://schemas.microsoft.com/office/drawing/2014/main" id="{6073D22C-FCAE-4181-A0C6-5B656DAE3F51}"/>
              </a:ext>
            </a:extLst>
          </p:cNvPr>
          <p:cNvSpPr>
            <a:spLocks noGrp="1" noChangeArrowheads="1"/>
          </p:cNvSpPr>
          <p:nvPr>
            <p:ph type="body" idx="1"/>
          </p:nvPr>
        </p:nvSpPr>
        <p:spPr>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pPr eaLnBrk="1" hangingPunct="1"/>
            <a:endParaRPr lang="it-IT" altLang="it-IT">
              <a:latin typeface="Times" panose="02020603050405020304" pitchFamily="18" charset="0"/>
            </a:endParaRPr>
          </a:p>
        </p:txBody>
      </p:sp>
    </p:spTree>
    <p:extLst>
      <p:ext uri="{BB962C8B-B14F-4D97-AF65-F5344CB8AC3E}">
        <p14:creationId xmlns:p14="http://schemas.microsoft.com/office/powerpoint/2010/main" val="31753886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256396EC-C23A-42FD-83A3-E33C685CC983}"/>
              </a:ext>
            </a:extLst>
          </p:cNvPr>
          <p:cNvSpPr txBox="1">
            <a:spLocks noGrp="1" noChangeArrowheads="1"/>
          </p:cNvSpPr>
          <p:nvPr/>
        </p:nvSpPr>
        <p:spPr bwMode="auto">
          <a:xfrm>
            <a:off x="5475288" y="6515100"/>
            <a:ext cx="4189412"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891" tIns="45446" rIns="90891" bIns="45446" anchor="b"/>
          <a:lstStyle>
            <a:lvl1pPr defTabSz="909638">
              <a:defRPr sz="2400">
                <a:solidFill>
                  <a:schemeClr val="tx1"/>
                </a:solidFill>
                <a:latin typeface="Times" panose="02020603050405020304" pitchFamily="18" charset="0"/>
              </a:defRPr>
            </a:lvl1pPr>
            <a:lvl2pPr marL="738188" indent="-284163" defTabSz="909638">
              <a:defRPr sz="2400">
                <a:solidFill>
                  <a:schemeClr val="tx1"/>
                </a:solidFill>
                <a:latin typeface="Times" panose="02020603050405020304" pitchFamily="18" charset="0"/>
              </a:defRPr>
            </a:lvl2pPr>
            <a:lvl3pPr marL="1136650" indent="-227013" defTabSz="909638">
              <a:defRPr sz="2400">
                <a:solidFill>
                  <a:schemeClr val="tx1"/>
                </a:solidFill>
                <a:latin typeface="Times" panose="02020603050405020304" pitchFamily="18" charset="0"/>
              </a:defRPr>
            </a:lvl3pPr>
            <a:lvl4pPr marL="1590675" indent="-227013" defTabSz="909638">
              <a:defRPr sz="2400">
                <a:solidFill>
                  <a:schemeClr val="tx1"/>
                </a:solidFill>
                <a:latin typeface="Times" panose="02020603050405020304" pitchFamily="18" charset="0"/>
              </a:defRPr>
            </a:lvl4pPr>
            <a:lvl5pPr marL="2044700" indent="-227013" defTabSz="909638">
              <a:defRPr sz="2400">
                <a:solidFill>
                  <a:schemeClr val="tx1"/>
                </a:solidFill>
                <a:latin typeface="Times" panose="02020603050405020304" pitchFamily="18" charset="0"/>
              </a:defRPr>
            </a:lvl5pPr>
            <a:lvl6pPr marL="2501900" indent="-227013" defTabSz="909638" eaLnBrk="0" fontAlgn="base" hangingPunct="0">
              <a:spcBef>
                <a:spcPct val="0"/>
              </a:spcBef>
              <a:spcAft>
                <a:spcPct val="0"/>
              </a:spcAft>
              <a:defRPr sz="2400">
                <a:solidFill>
                  <a:schemeClr val="tx1"/>
                </a:solidFill>
                <a:latin typeface="Times" panose="02020603050405020304" pitchFamily="18" charset="0"/>
              </a:defRPr>
            </a:lvl6pPr>
            <a:lvl7pPr marL="2959100" indent="-227013" defTabSz="909638" eaLnBrk="0" fontAlgn="base" hangingPunct="0">
              <a:spcBef>
                <a:spcPct val="0"/>
              </a:spcBef>
              <a:spcAft>
                <a:spcPct val="0"/>
              </a:spcAft>
              <a:defRPr sz="2400">
                <a:solidFill>
                  <a:schemeClr val="tx1"/>
                </a:solidFill>
                <a:latin typeface="Times" panose="02020603050405020304" pitchFamily="18" charset="0"/>
              </a:defRPr>
            </a:lvl7pPr>
            <a:lvl8pPr marL="3416300" indent="-227013" defTabSz="909638" eaLnBrk="0" fontAlgn="base" hangingPunct="0">
              <a:spcBef>
                <a:spcPct val="0"/>
              </a:spcBef>
              <a:spcAft>
                <a:spcPct val="0"/>
              </a:spcAft>
              <a:defRPr sz="2400">
                <a:solidFill>
                  <a:schemeClr val="tx1"/>
                </a:solidFill>
                <a:latin typeface="Times" panose="02020603050405020304" pitchFamily="18" charset="0"/>
              </a:defRPr>
            </a:lvl8pPr>
            <a:lvl9pPr marL="3873500" indent="-227013" defTabSz="909638" eaLnBrk="0" fontAlgn="base" hangingPunct="0">
              <a:spcBef>
                <a:spcPct val="0"/>
              </a:spcBef>
              <a:spcAft>
                <a:spcPct val="0"/>
              </a:spcAft>
              <a:defRPr sz="2400">
                <a:solidFill>
                  <a:schemeClr val="tx1"/>
                </a:solidFill>
                <a:latin typeface="Times" panose="02020603050405020304" pitchFamily="18" charset="0"/>
              </a:defRPr>
            </a:lvl9pPr>
          </a:lstStyle>
          <a:p>
            <a:pPr algn="r"/>
            <a:fld id="{E4B0A4C8-CCDF-41B7-BFB2-86178F93284F}" type="slidenum">
              <a:rPr lang="it-IT" altLang="it-IT" sz="1200"/>
              <a:pPr algn="r"/>
              <a:t>13</a:t>
            </a:fld>
            <a:endParaRPr lang="it-IT" altLang="it-IT" sz="1200"/>
          </a:p>
        </p:txBody>
      </p:sp>
      <p:sp>
        <p:nvSpPr>
          <p:cNvPr id="10243" name="Rectangle 2">
            <a:extLst>
              <a:ext uri="{FF2B5EF4-FFF2-40B4-BE49-F238E27FC236}">
                <a16:creationId xmlns:a16="http://schemas.microsoft.com/office/drawing/2014/main" id="{352A5C0C-2BC5-4D8B-BB8A-546B5D29C2CB}"/>
              </a:ext>
            </a:extLst>
          </p:cNvPr>
          <p:cNvSpPr>
            <a:spLocks noGrp="1" noRot="1" noChangeAspect="1" noChangeArrowheads="1" noTextEdit="1"/>
          </p:cNvSpPr>
          <p:nvPr>
            <p:ph type="sldImg"/>
          </p:nvPr>
        </p:nvSpPr>
        <p:spPr>
          <a:solidFill>
            <a:srgbClr val="FFFFFF"/>
          </a:solidFill>
          <a:ln/>
        </p:spPr>
      </p:sp>
      <p:sp>
        <p:nvSpPr>
          <p:cNvPr id="10244" name="Rectangle 3">
            <a:extLst>
              <a:ext uri="{FF2B5EF4-FFF2-40B4-BE49-F238E27FC236}">
                <a16:creationId xmlns:a16="http://schemas.microsoft.com/office/drawing/2014/main" id="{6073D22C-FCAE-4181-A0C6-5B656DAE3F51}"/>
              </a:ext>
            </a:extLst>
          </p:cNvPr>
          <p:cNvSpPr>
            <a:spLocks noGrp="1" noChangeArrowheads="1"/>
          </p:cNvSpPr>
          <p:nvPr>
            <p:ph type="body" idx="1"/>
          </p:nvPr>
        </p:nvSpPr>
        <p:spPr>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pPr eaLnBrk="1" hangingPunct="1"/>
            <a:endParaRPr lang="it-IT" altLang="it-IT">
              <a:latin typeface="Times" panose="02020603050405020304" pitchFamily="18" charset="0"/>
            </a:endParaRPr>
          </a:p>
        </p:txBody>
      </p:sp>
    </p:spTree>
    <p:extLst>
      <p:ext uri="{BB962C8B-B14F-4D97-AF65-F5344CB8AC3E}">
        <p14:creationId xmlns:p14="http://schemas.microsoft.com/office/powerpoint/2010/main" val="23615406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256396EC-C23A-42FD-83A3-E33C685CC983}"/>
              </a:ext>
            </a:extLst>
          </p:cNvPr>
          <p:cNvSpPr txBox="1">
            <a:spLocks noGrp="1" noChangeArrowheads="1"/>
          </p:cNvSpPr>
          <p:nvPr/>
        </p:nvSpPr>
        <p:spPr bwMode="auto">
          <a:xfrm>
            <a:off x="5475288" y="6515100"/>
            <a:ext cx="4189412"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891" tIns="45446" rIns="90891" bIns="45446" anchor="b"/>
          <a:lstStyle>
            <a:lvl1pPr defTabSz="909638">
              <a:defRPr sz="2400">
                <a:solidFill>
                  <a:schemeClr val="tx1"/>
                </a:solidFill>
                <a:latin typeface="Times" panose="02020603050405020304" pitchFamily="18" charset="0"/>
              </a:defRPr>
            </a:lvl1pPr>
            <a:lvl2pPr marL="738188" indent="-284163" defTabSz="909638">
              <a:defRPr sz="2400">
                <a:solidFill>
                  <a:schemeClr val="tx1"/>
                </a:solidFill>
                <a:latin typeface="Times" panose="02020603050405020304" pitchFamily="18" charset="0"/>
              </a:defRPr>
            </a:lvl2pPr>
            <a:lvl3pPr marL="1136650" indent="-227013" defTabSz="909638">
              <a:defRPr sz="2400">
                <a:solidFill>
                  <a:schemeClr val="tx1"/>
                </a:solidFill>
                <a:latin typeface="Times" panose="02020603050405020304" pitchFamily="18" charset="0"/>
              </a:defRPr>
            </a:lvl3pPr>
            <a:lvl4pPr marL="1590675" indent="-227013" defTabSz="909638">
              <a:defRPr sz="2400">
                <a:solidFill>
                  <a:schemeClr val="tx1"/>
                </a:solidFill>
                <a:latin typeface="Times" panose="02020603050405020304" pitchFamily="18" charset="0"/>
              </a:defRPr>
            </a:lvl4pPr>
            <a:lvl5pPr marL="2044700" indent="-227013" defTabSz="909638">
              <a:defRPr sz="2400">
                <a:solidFill>
                  <a:schemeClr val="tx1"/>
                </a:solidFill>
                <a:latin typeface="Times" panose="02020603050405020304" pitchFamily="18" charset="0"/>
              </a:defRPr>
            </a:lvl5pPr>
            <a:lvl6pPr marL="2501900" indent="-227013" defTabSz="909638" eaLnBrk="0" fontAlgn="base" hangingPunct="0">
              <a:spcBef>
                <a:spcPct val="0"/>
              </a:spcBef>
              <a:spcAft>
                <a:spcPct val="0"/>
              </a:spcAft>
              <a:defRPr sz="2400">
                <a:solidFill>
                  <a:schemeClr val="tx1"/>
                </a:solidFill>
                <a:latin typeface="Times" panose="02020603050405020304" pitchFamily="18" charset="0"/>
              </a:defRPr>
            </a:lvl6pPr>
            <a:lvl7pPr marL="2959100" indent="-227013" defTabSz="909638" eaLnBrk="0" fontAlgn="base" hangingPunct="0">
              <a:spcBef>
                <a:spcPct val="0"/>
              </a:spcBef>
              <a:spcAft>
                <a:spcPct val="0"/>
              </a:spcAft>
              <a:defRPr sz="2400">
                <a:solidFill>
                  <a:schemeClr val="tx1"/>
                </a:solidFill>
                <a:latin typeface="Times" panose="02020603050405020304" pitchFamily="18" charset="0"/>
              </a:defRPr>
            </a:lvl7pPr>
            <a:lvl8pPr marL="3416300" indent="-227013" defTabSz="909638" eaLnBrk="0" fontAlgn="base" hangingPunct="0">
              <a:spcBef>
                <a:spcPct val="0"/>
              </a:spcBef>
              <a:spcAft>
                <a:spcPct val="0"/>
              </a:spcAft>
              <a:defRPr sz="2400">
                <a:solidFill>
                  <a:schemeClr val="tx1"/>
                </a:solidFill>
                <a:latin typeface="Times" panose="02020603050405020304" pitchFamily="18" charset="0"/>
              </a:defRPr>
            </a:lvl8pPr>
            <a:lvl9pPr marL="3873500" indent="-227013" defTabSz="909638" eaLnBrk="0" fontAlgn="base" hangingPunct="0">
              <a:spcBef>
                <a:spcPct val="0"/>
              </a:spcBef>
              <a:spcAft>
                <a:spcPct val="0"/>
              </a:spcAft>
              <a:defRPr sz="2400">
                <a:solidFill>
                  <a:schemeClr val="tx1"/>
                </a:solidFill>
                <a:latin typeface="Times" panose="02020603050405020304" pitchFamily="18" charset="0"/>
              </a:defRPr>
            </a:lvl9pPr>
          </a:lstStyle>
          <a:p>
            <a:pPr algn="r"/>
            <a:fld id="{E4B0A4C8-CCDF-41B7-BFB2-86178F93284F}" type="slidenum">
              <a:rPr lang="it-IT" altLang="it-IT" sz="1200"/>
              <a:pPr algn="r"/>
              <a:t>22</a:t>
            </a:fld>
            <a:endParaRPr lang="it-IT" altLang="it-IT" sz="1200"/>
          </a:p>
        </p:txBody>
      </p:sp>
      <p:sp>
        <p:nvSpPr>
          <p:cNvPr id="10243" name="Rectangle 2">
            <a:extLst>
              <a:ext uri="{FF2B5EF4-FFF2-40B4-BE49-F238E27FC236}">
                <a16:creationId xmlns:a16="http://schemas.microsoft.com/office/drawing/2014/main" id="{352A5C0C-2BC5-4D8B-BB8A-546B5D29C2CB}"/>
              </a:ext>
            </a:extLst>
          </p:cNvPr>
          <p:cNvSpPr>
            <a:spLocks noGrp="1" noRot="1" noChangeAspect="1" noChangeArrowheads="1" noTextEdit="1"/>
          </p:cNvSpPr>
          <p:nvPr>
            <p:ph type="sldImg"/>
          </p:nvPr>
        </p:nvSpPr>
        <p:spPr>
          <a:solidFill>
            <a:srgbClr val="FFFFFF"/>
          </a:solidFill>
          <a:ln/>
        </p:spPr>
      </p:sp>
      <p:sp>
        <p:nvSpPr>
          <p:cNvPr id="10244" name="Rectangle 3">
            <a:extLst>
              <a:ext uri="{FF2B5EF4-FFF2-40B4-BE49-F238E27FC236}">
                <a16:creationId xmlns:a16="http://schemas.microsoft.com/office/drawing/2014/main" id="{6073D22C-FCAE-4181-A0C6-5B656DAE3F51}"/>
              </a:ext>
            </a:extLst>
          </p:cNvPr>
          <p:cNvSpPr>
            <a:spLocks noGrp="1" noChangeArrowheads="1"/>
          </p:cNvSpPr>
          <p:nvPr>
            <p:ph type="body" idx="1"/>
          </p:nvPr>
        </p:nvSpPr>
        <p:spPr>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pPr eaLnBrk="1" hangingPunct="1"/>
            <a:endParaRPr lang="it-IT" altLang="it-IT">
              <a:latin typeface="Times" panose="02020603050405020304" pitchFamily="18" charset="0"/>
            </a:endParaRPr>
          </a:p>
        </p:txBody>
      </p:sp>
    </p:spTree>
    <p:extLst>
      <p:ext uri="{BB962C8B-B14F-4D97-AF65-F5344CB8AC3E}">
        <p14:creationId xmlns:p14="http://schemas.microsoft.com/office/powerpoint/2010/main" val="39025952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256396EC-C23A-42FD-83A3-E33C685CC983}"/>
              </a:ext>
            </a:extLst>
          </p:cNvPr>
          <p:cNvSpPr txBox="1">
            <a:spLocks noGrp="1" noChangeArrowheads="1"/>
          </p:cNvSpPr>
          <p:nvPr/>
        </p:nvSpPr>
        <p:spPr bwMode="auto">
          <a:xfrm>
            <a:off x="5475288" y="6515100"/>
            <a:ext cx="4189412"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891" tIns="45446" rIns="90891" bIns="45446" anchor="b"/>
          <a:lstStyle>
            <a:lvl1pPr defTabSz="909638">
              <a:defRPr sz="2400">
                <a:solidFill>
                  <a:schemeClr val="tx1"/>
                </a:solidFill>
                <a:latin typeface="Times" panose="02020603050405020304" pitchFamily="18" charset="0"/>
              </a:defRPr>
            </a:lvl1pPr>
            <a:lvl2pPr marL="738188" indent="-284163" defTabSz="909638">
              <a:defRPr sz="2400">
                <a:solidFill>
                  <a:schemeClr val="tx1"/>
                </a:solidFill>
                <a:latin typeface="Times" panose="02020603050405020304" pitchFamily="18" charset="0"/>
              </a:defRPr>
            </a:lvl2pPr>
            <a:lvl3pPr marL="1136650" indent="-227013" defTabSz="909638">
              <a:defRPr sz="2400">
                <a:solidFill>
                  <a:schemeClr val="tx1"/>
                </a:solidFill>
                <a:latin typeface="Times" panose="02020603050405020304" pitchFamily="18" charset="0"/>
              </a:defRPr>
            </a:lvl3pPr>
            <a:lvl4pPr marL="1590675" indent="-227013" defTabSz="909638">
              <a:defRPr sz="2400">
                <a:solidFill>
                  <a:schemeClr val="tx1"/>
                </a:solidFill>
                <a:latin typeface="Times" panose="02020603050405020304" pitchFamily="18" charset="0"/>
              </a:defRPr>
            </a:lvl4pPr>
            <a:lvl5pPr marL="2044700" indent="-227013" defTabSz="909638">
              <a:defRPr sz="2400">
                <a:solidFill>
                  <a:schemeClr val="tx1"/>
                </a:solidFill>
                <a:latin typeface="Times" panose="02020603050405020304" pitchFamily="18" charset="0"/>
              </a:defRPr>
            </a:lvl5pPr>
            <a:lvl6pPr marL="2501900" indent="-227013" defTabSz="909638" eaLnBrk="0" fontAlgn="base" hangingPunct="0">
              <a:spcBef>
                <a:spcPct val="0"/>
              </a:spcBef>
              <a:spcAft>
                <a:spcPct val="0"/>
              </a:spcAft>
              <a:defRPr sz="2400">
                <a:solidFill>
                  <a:schemeClr val="tx1"/>
                </a:solidFill>
                <a:latin typeface="Times" panose="02020603050405020304" pitchFamily="18" charset="0"/>
              </a:defRPr>
            </a:lvl6pPr>
            <a:lvl7pPr marL="2959100" indent="-227013" defTabSz="909638" eaLnBrk="0" fontAlgn="base" hangingPunct="0">
              <a:spcBef>
                <a:spcPct val="0"/>
              </a:spcBef>
              <a:spcAft>
                <a:spcPct val="0"/>
              </a:spcAft>
              <a:defRPr sz="2400">
                <a:solidFill>
                  <a:schemeClr val="tx1"/>
                </a:solidFill>
                <a:latin typeface="Times" panose="02020603050405020304" pitchFamily="18" charset="0"/>
              </a:defRPr>
            </a:lvl7pPr>
            <a:lvl8pPr marL="3416300" indent="-227013" defTabSz="909638" eaLnBrk="0" fontAlgn="base" hangingPunct="0">
              <a:spcBef>
                <a:spcPct val="0"/>
              </a:spcBef>
              <a:spcAft>
                <a:spcPct val="0"/>
              </a:spcAft>
              <a:defRPr sz="2400">
                <a:solidFill>
                  <a:schemeClr val="tx1"/>
                </a:solidFill>
                <a:latin typeface="Times" panose="02020603050405020304" pitchFamily="18" charset="0"/>
              </a:defRPr>
            </a:lvl8pPr>
            <a:lvl9pPr marL="3873500" indent="-227013" defTabSz="909638" eaLnBrk="0" fontAlgn="base" hangingPunct="0">
              <a:spcBef>
                <a:spcPct val="0"/>
              </a:spcBef>
              <a:spcAft>
                <a:spcPct val="0"/>
              </a:spcAft>
              <a:defRPr sz="2400">
                <a:solidFill>
                  <a:schemeClr val="tx1"/>
                </a:solidFill>
                <a:latin typeface="Times" panose="02020603050405020304" pitchFamily="18" charset="0"/>
              </a:defRPr>
            </a:lvl9pPr>
          </a:lstStyle>
          <a:p>
            <a:pPr algn="r"/>
            <a:fld id="{E4B0A4C8-CCDF-41B7-BFB2-86178F93284F}" type="slidenum">
              <a:rPr lang="it-IT" altLang="it-IT" sz="1200"/>
              <a:pPr algn="r"/>
              <a:t>3</a:t>
            </a:fld>
            <a:endParaRPr lang="it-IT" altLang="it-IT" sz="1200"/>
          </a:p>
        </p:txBody>
      </p:sp>
      <p:sp>
        <p:nvSpPr>
          <p:cNvPr id="10243" name="Rectangle 2">
            <a:extLst>
              <a:ext uri="{FF2B5EF4-FFF2-40B4-BE49-F238E27FC236}">
                <a16:creationId xmlns:a16="http://schemas.microsoft.com/office/drawing/2014/main" id="{352A5C0C-2BC5-4D8B-BB8A-546B5D29C2CB}"/>
              </a:ext>
            </a:extLst>
          </p:cNvPr>
          <p:cNvSpPr>
            <a:spLocks noGrp="1" noRot="1" noChangeAspect="1" noChangeArrowheads="1" noTextEdit="1"/>
          </p:cNvSpPr>
          <p:nvPr>
            <p:ph type="sldImg"/>
          </p:nvPr>
        </p:nvSpPr>
        <p:spPr>
          <a:solidFill>
            <a:srgbClr val="FFFFFF"/>
          </a:solidFill>
          <a:ln/>
        </p:spPr>
      </p:sp>
      <p:sp>
        <p:nvSpPr>
          <p:cNvPr id="10244" name="Rectangle 3">
            <a:extLst>
              <a:ext uri="{FF2B5EF4-FFF2-40B4-BE49-F238E27FC236}">
                <a16:creationId xmlns:a16="http://schemas.microsoft.com/office/drawing/2014/main" id="{6073D22C-FCAE-4181-A0C6-5B656DAE3F51}"/>
              </a:ext>
            </a:extLst>
          </p:cNvPr>
          <p:cNvSpPr>
            <a:spLocks noGrp="1" noChangeArrowheads="1"/>
          </p:cNvSpPr>
          <p:nvPr>
            <p:ph type="body" idx="1"/>
          </p:nvPr>
        </p:nvSpPr>
        <p:spPr>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pPr eaLnBrk="1" hangingPunct="1"/>
            <a:endParaRPr lang="it-IT" altLang="it-IT">
              <a:latin typeface="Times" panose="02020603050405020304" pitchFamily="18" charset="0"/>
            </a:endParaRPr>
          </a:p>
        </p:txBody>
      </p:sp>
    </p:spTree>
    <p:extLst>
      <p:ext uri="{BB962C8B-B14F-4D97-AF65-F5344CB8AC3E}">
        <p14:creationId xmlns:p14="http://schemas.microsoft.com/office/powerpoint/2010/main" val="354303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256396EC-C23A-42FD-83A3-E33C685CC983}"/>
              </a:ext>
            </a:extLst>
          </p:cNvPr>
          <p:cNvSpPr txBox="1">
            <a:spLocks noGrp="1" noChangeArrowheads="1"/>
          </p:cNvSpPr>
          <p:nvPr/>
        </p:nvSpPr>
        <p:spPr bwMode="auto">
          <a:xfrm>
            <a:off x="5475288" y="6515100"/>
            <a:ext cx="4189412"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891" tIns="45446" rIns="90891" bIns="45446" anchor="b"/>
          <a:lstStyle>
            <a:lvl1pPr defTabSz="909638">
              <a:defRPr sz="2400">
                <a:solidFill>
                  <a:schemeClr val="tx1"/>
                </a:solidFill>
                <a:latin typeface="Times" panose="02020603050405020304" pitchFamily="18" charset="0"/>
              </a:defRPr>
            </a:lvl1pPr>
            <a:lvl2pPr marL="738188" indent="-284163" defTabSz="909638">
              <a:defRPr sz="2400">
                <a:solidFill>
                  <a:schemeClr val="tx1"/>
                </a:solidFill>
                <a:latin typeface="Times" panose="02020603050405020304" pitchFamily="18" charset="0"/>
              </a:defRPr>
            </a:lvl2pPr>
            <a:lvl3pPr marL="1136650" indent="-227013" defTabSz="909638">
              <a:defRPr sz="2400">
                <a:solidFill>
                  <a:schemeClr val="tx1"/>
                </a:solidFill>
                <a:latin typeface="Times" panose="02020603050405020304" pitchFamily="18" charset="0"/>
              </a:defRPr>
            </a:lvl3pPr>
            <a:lvl4pPr marL="1590675" indent="-227013" defTabSz="909638">
              <a:defRPr sz="2400">
                <a:solidFill>
                  <a:schemeClr val="tx1"/>
                </a:solidFill>
                <a:latin typeface="Times" panose="02020603050405020304" pitchFamily="18" charset="0"/>
              </a:defRPr>
            </a:lvl4pPr>
            <a:lvl5pPr marL="2044700" indent="-227013" defTabSz="909638">
              <a:defRPr sz="2400">
                <a:solidFill>
                  <a:schemeClr val="tx1"/>
                </a:solidFill>
                <a:latin typeface="Times" panose="02020603050405020304" pitchFamily="18" charset="0"/>
              </a:defRPr>
            </a:lvl5pPr>
            <a:lvl6pPr marL="2501900" indent="-227013" defTabSz="909638" eaLnBrk="0" fontAlgn="base" hangingPunct="0">
              <a:spcBef>
                <a:spcPct val="0"/>
              </a:spcBef>
              <a:spcAft>
                <a:spcPct val="0"/>
              </a:spcAft>
              <a:defRPr sz="2400">
                <a:solidFill>
                  <a:schemeClr val="tx1"/>
                </a:solidFill>
                <a:latin typeface="Times" panose="02020603050405020304" pitchFamily="18" charset="0"/>
              </a:defRPr>
            </a:lvl6pPr>
            <a:lvl7pPr marL="2959100" indent="-227013" defTabSz="909638" eaLnBrk="0" fontAlgn="base" hangingPunct="0">
              <a:spcBef>
                <a:spcPct val="0"/>
              </a:spcBef>
              <a:spcAft>
                <a:spcPct val="0"/>
              </a:spcAft>
              <a:defRPr sz="2400">
                <a:solidFill>
                  <a:schemeClr val="tx1"/>
                </a:solidFill>
                <a:latin typeface="Times" panose="02020603050405020304" pitchFamily="18" charset="0"/>
              </a:defRPr>
            </a:lvl7pPr>
            <a:lvl8pPr marL="3416300" indent="-227013" defTabSz="909638" eaLnBrk="0" fontAlgn="base" hangingPunct="0">
              <a:spcBef>
                <a:spcPct val="0"/>
              </a:spcBef>
              <a:spcAft>
                <a:spcPct val="0"/>
              </a:spcAft>
              <a:defRPr sz="2400">
                <a:solidFill>
                  <a:schemeClr val="tx1"/>
                </a:solidFill>
                <a:latin typeface="Times" panose="02020603050405020304" pitchFamily="18" charset="0"/>
              </a:defRPr>
            </a:lvl8pPr>
            <a:lvl9pPr marL="3873500" indent="-227013" defTabSz="909638" eaLnBrk="0" fontAlgn="base" hangingPunct="0">
              <a:spcBef>
                <a:spcPct val="0"/>
              </a:spcBef>
              <a:spcAft>
                <a:spcPct val="0"/>
              </a:spcAft>
              <a:defRPr sz="2400">
                <a:solidFill>
                  <a:schemeClr val="tx1"/>
                </a:solidFill>
                <a:latin typeface="Times" panose="02020603050405020304" pitchFamily="18" charset="0"/>
              </a:defRPr>
            </a:lvl9pPr>
          </a:lstStyle>
          <a:p>
            <a:pPr algn="r"/>
            <a:fld id="{E4B0A4C8-CCDF-41B7-BFB2-86178F93284F}" type="slidenum">
              <a:rPr lang="it-IT" altLang="it-IT" sz="1200"/>
              <a:pPr algn="r"/>
              <a:t>4</a:t>
            </a:fld>
            <a:endParaRPr lang="it-IT" altLang="it-IT" sz="1200"/>
          </a:p>
        </p:txBody>
      </p:sp>
      <p:sp>
        <p:nvSpPr>
          <p:cNvPr id="10243" name="Rectangle 2">
            <a:extLst>
              <a:ext uri="{FF2B5EF4-FFF2-40B4-BE49-F238E27FC236}">
                <a16:creationId xmlns:a16="http://schemas.microsoft.com/office/drawing/2014/main" id="{352A5C0C-2BC5-4D8B-BB8A-546B5D29C2CB}"/>
              </a:ext>
            </a:extLst>
          </p:cNvPr>
          <p:cNvSpPr>
            <a:spLocks noGrp="1" noRot="1" noChangeAspect="1" noChangeArrowheads="1" noTextEdit="1"/>
          </p:cNvSpPr>
          <p:nvPr>
            <p:ph type="sldImg"/>
          </p:nvPr>
        </p:nvSpPr>
        <p:spPr>
          <a:solidFill>
            <a:srgbClr val="FFFFFF"/>
          </a:solidFill>
          <a:ln/>
        </p:spPr>
      </p:sp>
      <p:sp>
        <p:nvSpPr>
          <p:cNvPr id="10244" name="Rectangle 3">
            <a:extLst>
              <a:ext uri="{FF2B5EF4-FFF2-40B4-BE49-F238E27FC236}">
                <a16:creationId xmlns:a16="http://schemas.microsoft.com/office/drawing/2014/main" id="{6073D22C-FCAE-4181-A0C6-5B656DAE3F51}"/>
              </a:ext>
            </a:extLst>
          </p:cNvPr>
          <p:cNvSpPr>
            <a:spLocks noGrp="1" noChangeArrowheads="1"/>
          </p:cNvSpPr>
          <p:nvPr>
            <p:ph type="body" idx="1"/>
          </p:nvPr>
        </p:nvSpPr>
        <p:spPr>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pPr eaLnBrk="1" hangingPunct="1"/>
            <a:endParaRPr lang="it-IT" altLang="it-IT" dirty="0">
              <a:latin typeface="Times" panose="02020603050405020304" pitchFamily="18" charset="0"/>
            </a:endParaRPr>
          </a:p>
        </p:txBody>
      </p:sp>
    </p:spTree>
    <p:extLst>
      <p:ext uri="{BB962C8B-B14F-4D97-AF65-F5344CB8AC3E}">
        <p14:creationId xmlns:p14="http://schemas.microsoft.com/office/powerpoint/2010/main" val="8797816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256396EC-C23A-42FD-83A3-E33C685CC983}"/>
              </a:ext>
            </a:extLst>
          </p:cNvPr>
          <p:cNvSpPr txBox="1">
            <a:spLocks noGrp="1" noChangeArrowheads="1"/>
          </p:cNvSpPr>
          <p:nvPr/>
        </p:nvSpPr>
        <p:spPr bwMode="auto">
          <a:xfrm>
            <a:off x="5475288" y="6515100"/>
            <a:ext cx="4189412"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891" tIns="45446" rIns="90891" bIns="45446" anchor="b"/>
          <a:lstStyle>
            <a:lvl1pPr defTabSz="909638">
              <a:defRPr sz="2400">
                <a:solidFill>
                  <a:schemeClr val="tx1"/>
                </a:solidFill>
                <a:latin typeface="Times" panose="02020603050405020304" pitchFamily="18" charset="0"/>
              </a:defRPr>
            </a:lvl1pPr>
            <a:lvl2pPr marL="738188" indent="-284163" defTabSz="909638">
              <a:defRPr sz="2400">
                <a:solidFill>
                  <a:schemeClr val="tx1"/>
                </a:solidFill>
                <a:latin typeface="Times" panose="02020603050405020304" pitchFamily="18" charset="0"/>
              </a:defRPr>
            </a:lvl2pPr>
            <a:lvl3pPr marL="1136650" indent="-227013" defTabSz="909638">
              <a:defRPr sz="2400">
                <a:solidFill>
                  <a:schemeClr val="tx1"/>
                </a:solidFill>
                <a:latin typeface="Times" panose="02020603050405020304" pitchFamily="18" charset="0"/>
              </a:defRPr>
            </a:lvl3pPr>
            <a:lvl4pPr marL="1590675" indent="-227013" defTabSz="909638">
              <a:defRPr sz="2400">
                <a:solidFill>
                  <a:schemeClr val="tx1"/>
                </a:solidFill>
                <a:latin typeface="Times" panose="02020603050405020304" pitchFamily="18" charset="0"/>
              </a:defRPr>
            </a:lvl4pPr>
            <a:lvl5pPr marL="2044700" indent="-227013" defTabSz="909638">
              <a:defRPr sz="2400">
                <a:solidFill>
                  <a:schemeClr val="tx1"/>
                </a:solidFill>
                <a:latin typeface="Times" panose="02020603050405020304" pitchFamily="18" charset="0"/>
              </a:defRPr>
            </a:lvl5pPr>
            <a:lvl6pPr marL="2501900" indent="-227013" defTabSz="909638" eaLnBrk="0" fontAlgn="base" hangingPunct="0">
              <a:spcBef>
                <a:spcPct val="0"/>
              </a:spcBef>
              <a:spcAft>
                <a:spcPct val="0"/>
              </a:spcAft>
              <a:defRPr sz="2400">
                <a:solidFill>
                  <a:schemeClr val="tx1"/>
                </a:solidFill>
                <a:latin typeface="Times" panose="02020603050405020304" pitchFamily="18" charset="0"/>
              </a:defRPr>
            </a:lvl6pPr>
            <a:lvl7pPr marL="2959100" indent="-227013" defTabSz="909638" eaLnBrk="0" fontAlgn="base" hangingPunct="0">
              <a:spcBef>
                <a:spcPct val="0"/>
              </a:spcBef>
              <a:spcAft>
                <a:spcPct val="0"/>
              </a:spcAft>
              <a:defRPr sz="2400">
                <a:solidFill>
                  <a:schemeClr val="tx1"/>
                </a:solidFill>
                <a:latin typeface="Times" panose="02020603050405020304" pitchFamily="18" charset="0"/>
              </a:defRPr>
            </a:lvl7pPr>
            <a:lvl8pPr marL="3416300" indent="-227013" defTabSz="909638" eaLnBrk="0" fontAlgn="base" hangingPunct="0">
              <a:spcBef>
                <a:spcPct val="0"/>
              </a:spcBef>
              <a:spcAft>
                <a:spcPct val="0"/>
              </a:spcAft>
              <a:defRPr sz="2400">
                <a:solidFill>
                  <a:schemeClr val="tx1"/>
                </a:solidFill>
                <a:latin typeface="Times" panose="02020603050405020304" pitchFamily="18" charset="0"/>
              </a:defRPr>
            </a:lvl8pPr>
            <a:lvl9pPr marL="3873500" indent="-227013" defTabSz="909638" eaLnBrk="0" fontAlgn="base" hangingPunct="0">
              <a:spcBef>
                <a:spcPct val="0"/>
              </a:spcBef>
              <a:spcAft>
                <a:spcPct val="0"/>
              </a:spcAft>
              <a:defRPr sz="2400">
                <a:solidFill>
                  <a:schemeClr val="tx1"/>
                </a:solidFill>
                <a:latin typeface="Times" panose="02020603050405020304" pitchFamily="18" charset="0"/>
              </a:defRPr>
            </a:lvl9pPr>
          </a:lstStyle>
          <a:p>
            <a:pPr algn="r"/>
            <a:fld id="{E4B0A4C8-CCDF-41B7-BFB2-86178F93284F}" type="slidenum">
              <a:rPr lang="it-IT" altLang="it-IT" sz="1200"/>
              <a:pPr algn="r"/>
              <a:t>5</a:t>
            </a:fld>
            <a:endParaRPr lang="it-IT" altLang="it-IT" sz="1200"/>
          </a:p>
        </p:txBody>
      </p:sp>
      <p:sp>
        <p:nvSpPr>
          <p:cNvPr id="10243" name="Rectangle 2">
            <a:extLst>
              <a:ext uri="{FF2B5EF4-FFF2-40B4-BE49-F238E27FC236}">
                <a16:creationId xmlns:a16="http://schemas.microsoft.com/office/drawing/2014/main" id="{352A5C0C-2BC5-4D8B-BB8A-546B5D29C2CB}"/>
              </a:ext>
            </a:extLst>
          </p:cNvPr>
          <p:cNvSpPr>
            <a:spLocks noGrp="1" noRot="1" noChangeAspect="1" noChangeArrowheads="1" noTextEdit="1"/>
          </p:cNvSpPr>
          <p:nvPr>
            <p:ph type="sldImg"/>
          </p:nvPr>
        </p:nvSpPr>
        <p:spPr>
          <a:solidFill>
            <a:srgbClr val="FFFFFF"/>
          </a:solidFill>
          <a:ln/>
        </p:spPr>
      </p:sp>
      <p:sp>
        <p:nvSpPr>
          <p:cNvPr id="10244" name="Rectangle 3">
            <a:extLst>
              <a:ext uri="{FF2B5EF4-FFF2-40B4-BE49-F238E27FC236}">
                <a16:creationId xmlns:a16="http://schemas.microsoft.com/office/drawing/2014/main" id="{6073D22C-FCAE-4181-A0C6-5B656DAE3F51}"/>
              </a:ext>
            </a:extLst>
          </p:cNvPr>
          <p:cNvSpPr>
            <a:spLocks noGrp="1" noChangeArrowheads="1"/>
          </p:cNvSpPr>
          <p:nvPr>
            <p:ph type="body" idx="1"/>
          </p:nvPr>
        </p:nvSpPr>
        <p:spPr>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pPr eaLnBrk="1" hangingPunct="1"/>
            <a:endParaRPr lang="it-IT" altLang="it-IT">
              <a:latin typeface="Times" panose="02020603050405020304" pitchFamily="18" charset="0"/>
            </a:endParaRPr>
          </a:p>
        </p:txBody>
      </p:sp>
    </p:spTree>
    <p:extLst>
      <p:ext uri="{BB962C8B-B14F-4D97-AF65-F5344CB8AC3E}">
        <p14:creationId xmlns:p14="http://schemas.microsoft.com/office/powerpoint/2010/main" val="22176261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256396EC-C23A-42FD-83A3-E33C685CC983}"/>
              </a:ext>
            </a:extLst>
          </p:cNvPr>
          <p:cNvSpPr txBox="1">
            <a:spLocks noGrp="1" noChangeArrowheads="1"/>
          </p:cNvSpPr>
          <p:nvPr/>
        </p:nvSpPr>
        <p:spPr bwMode="auto">
          <a:xfrm>
            <a:off x="5475288" y="6515100"/>
            <a:ext cx="4189412"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891" tIns="45446" rIns="90891" bIns="45446" anchor="b"/>
          <a:lstStyle>
            <a:lvl1pPr defTabSz="909638">
              <a:defRPr sz="2400">
                <a:solidFill>
                  <a:schemeClr val="tx1"/>
                </a:solidFill>
                <a:latin typeface="Times" panose="02020603050405020304" pitchFamily="18" charset="0"/>
              </a:defRPr>
            </a:lvl1pPr>
            <a:lvl2pPr marL="738188" indent="-284163" defTabSz="909638">
              <a:defRPr sz="2400">
                <a:solidFill>
                  <a:schemeClr val="tx1"/>
                </a:solidFill>
                <a:latin typeface="Times" panose="02020603050405020304" pitchFamily="18" charset="0"/>
              </a:defRPr>
            </a:lvl2pPr>
            <a:lvl3pPr marL="1136650" indent="-227013" defTabSz="909638">
              <a:defRPr sz="2400">
                <a:solidFill>
                  <a:schemeClr val="tx1"/>
                </a:solidFill>
                <a:latin typeface="Times" panose="02020603050405020304" pitchFamily="18" charset="0"/>
              </a:defRPr>
            </a:lvl3pPr>
            <a:lvl4pPr marL="1590675" indent="-227013" defTabSz="909638">
              <a:defRPr sz="2400">
                <a:solidFill>
                  <a:schemeClr val="tx1"/>
                </a:solidFill>
                <a:latin typeface="Times" panose="02020603050405020304" pitchFamily="18" charset="0"/>
              </a:defRPr>
            </a:lvl4pPr>
            <a:lvl5pPr marL="2044700" indent="-227013" defTabSz="909638">
              <a:defRPr sz="2400">
                <a:solidFill>
                  <a:schemeClr val="tx1"/>
                </a:solidFill>
                <a:latin typeface="Times" panose="02020603050405020304" pitchFamily="18" charset="0"/>
              </a:defRPr>
            </a:lvl5pPr>
            <a:lvl6pPr marL="2501900" indent="-227013" defTabSz="909638" eaLnBrk="0" fontAlgn="base" hangingPunct="0">
              <a:spcBef>
                <a:spcPct val="0"/>
              </a:spcBef>
              <a:spcAft>
                <a:spcPct val="0"/>
              </a:spcAft>
              <a:defRPr sz="2400">
                <a:solidFill>
                  <a:schemeClr val="tx1"/>
                </a:solidFill>
                <a:latin typeface="Times" panose="02020603050405020304" pitchFamily="18" charset="0"/>
              </a:defRPr>
            </a:lvl6pPr>
            <a:lvl7pPr marL="2959100" indent="-227013" defTabSz="909638" eaLnBrk="0" fontAlgn="base" hangingPunct="0">
              <a:spcBef>
                <a:spcPct val="0"/>
              </a:spcBef>
              <a:spcAft>
                <a:spcPct val="0"/>
              </a:spcAft>
              <a:defRPr sz="2400">
                <a:solidFill>
                  <a:schemeClr val="tx1"/>
                </a:solidFill>
                <a:latin typeface="Times" panose="02020603050405020304" pitchFamily="18" charset="0"/>
              </a:defRPr>
            </a:lvl7pPr>
            <a:lvl8pPr marL="3416300" indent="-227013" defTabSz="909638" eaLnBrk="0" fontAlgn="base" hangingPunct="0">
              <a:spcBef>
                <a:spcPct val="0"/>
              </a:spcBef>
              <a:spcAft>
                <a:spcPct val="0"/>
              </a:spcAft>
              <a:defRPr sz="2400">
                <a:solidFill>
                  <a:schemeClr val="tx1"/>
                </a:solidFill>
                <a:latin typeface="Times" panose="02020603050405020304" pitchFamily="18" charset="0"/>
              </a:defRPr>
            </a:lvl8pPr>
            <a:lvl9pPr marL="3873500" indent="-227013" defTabSz="909638" eaLnBrk="0" fontAlgn="base" hangingPunct="0">
              <a:spcBef>
                <a:spcPct val="0"/>
              </a:spcBef>
              <a:spcAft>
                <a:spcPct val="0"/>
              </a:spcAft>
              <a:defRPr sz="2400">
                <a:solidFill>
                  <a:schemeClr val="tx1"/>
                </a:solidFill>
                <a:latin typeface="Times" panose="02020603050405020304" pitchFamily="18" charset="0"/>
              </a:defRPr>
            </a:lvl9pPr>
          </a:lstStyle>
          <a:p>
            <a:pPr algn="r"/>
            <a:fld id="{E4B0A4C8-CCDF-41B7-BFB2-86178F93284F}" type="slidenum">
              <a:rPr lang="it-IT" altLang="it-IT" sz="1200"/>
              <a:pPr algn="r"/>
              <a:t>6</a:t>
            </a:fld>
            <a:endParaRPr lang="it-IT" altLang="it-IT" sz="1200"/>
          </a:p>
        </p:txBody>
      </p:sp>
      <p:sp>
        <p:nvSpPr>
          <p:cNvPr id="10243" name="Rectangle 2">
            <a:extLst>
              <a:ext uri="{FF2B5EF4-FFF2-40B4-BE49-F238E27FC236}">
                <a16:creationId xmlns:a16="http://schemas.microsoft.com/office/drawing/2014/main" id="{352A5C0C-2BC5-4D8B-BB8A-546B5D29C2CB}"/>
              </a:ext>
            </a:extLst>
          </p:cNvPr>
          <p:cNvSpPr>
            <a:spLocks noGrp="1" noRot="1" noChangeAspect="1" noChangeArrowheads="1" noTextEdit="1"/>
          </p:cNvSpPr>
          <p:nvPr>
            <p:ph type="sldImg"/>
          </p:nvPr>
        </p:nvSpPr>
        <p:spPr>
          <a:solidFill>
            <a:srgbClr val="FFFFFF"/>
          </a:solidFill>
          <a:ln/>
        </p:spPr>
      </p:sp>
      <p:sp>
        <p:nvSpPr>
          <p:cNvPr id="10244" name="Rectangle 3">
            <a:extLst>
              <a:ext uri="{FF2B5EF4-FFF2-40B4-BE49-F238E27FC236}">
                <a16:creationId xmlns:a16="http://schemas.microsoft.com/office/drawing/2014/main" id="{6073D22C-FCAE-4181-A0C6-5B656DAE3F51}"/>
              </a:ext>
            </a:extLst>
          </p:cNvPr>
          <p:cNvSpPr>
            <a:spLocks noGrp="1" noChangeArrowheads="1"/>
          </p:cNvSpPr>
          <p:nvPr>
            <p:ph type="body" idx="1"/>
          </p:nvPr>
        </p:nvSpPr>
        <p:spPr>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pPr eaLnBrk="1" hangingPunct="1"/>
            <a:endParaRPr lang="it-IT" altLang="it-IT">
              <a:latin typeface="Times" panose="02020603050405020304" pitchFamily="18" charset="0"/>
            </a:endParaRPr>
          </a:p>
        </p:txBody>
      </p:sp>
    </p:spTree>
    <p:extLst>
      <p:ext uri="{BB962C8B-B14F-4D97-AF65-F5344CB8AC3E}">
        <p14:creationId xmlns:p14="http://schemas.microsoft.com/office/powerpoint/2010/main" val="23562033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256396EC-C23A-42FD-83A3-E33C685CC983}"/>
              </a:ext>
            </a:extLst>
          </p:cNvPr>
          <p:cNvSpPr txBox="1">
            <a:spLocks noGrp="1" noChangeArrowheads="1"/>
          </p:cNvSpPr>
          <p:nvPr/>
        </p:nvSpPr>
        <p:spPr bwMode="auto">
          <a:xfrm>
            <a:off x="5475288" y="6515100"/>
            <a:ext cx="4189412"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891" tIns="45446" rIns="90891" bIns="45446" anchor="b"/>
          <a:lstStyle>
            <a:lvl1pPr defTabSz="909638">
              <a:defRPr sz="2400">
                <a:solidFill>
                  <a:schemeClr val="tx1"/>
                </a:solidFill>
                <a:latin typeface="Times" panose="02020603050405020304" pitchFamily="18" charset="0"/>
              </a:defRPr>
            </a:lvl1pPr>
            <a:lvl2pPr marL="738188" indent="-284163" defTabSz="909638">
              <a:defRPr sz="2400">
                <a:solidFill>
                  <a:schemeClr val="tx1"/>
                </a:solidFill>
                <a:latin typeface="Times" panose="02020603050405020304" pitchFamily="18" charset="0"/>
              </a:defRPr>
            </a:lvl2pPr>
            <a:lvl3pPr marL="1136650" indent="-227013" defTabSz="909638">
              <a:defRPr sz="2400">
                <a:solidFill>
                  <a:schemeClr val="tx1"/>
                </a:solidFill>
                <a:latin typeface="Times" panose="02020603050405020304" pitchFamily="18" charset="0"/>
              </a:defRPr>
            </a:lvl3pPr>
            <a:lvl4pPr marL="1590675" indent="-227013" defTabSz="909638">
              <a:defRPr sz="2400">
                <a:solidFill>
                  <a:schemeClr val="tx1"/>
                </a:solidFill>
                <a:latin typeface="Times" panose="02020603050405020304" pitchFamily="18" charset="0"/>
              </a:defRPr>
            </a:lvl4pPr>
            <a:lvl5pPr marL="2044700" indent="-227013" defTabSz="909638">
              <a:defRPr sz="2400">
                <a:solidFill>
                  <a:schemeClr val="tx1"/>
                </a:solidFill>
                <a:latin typeface="Times" panose="02020603050405020304" pitchFamily="18" charset="0"/>
              </a:defRPr>
            </a:lvl5pPr>
            <a:lvl6pPr marL="2501900" indent="-227013" defTabSz="909638" eaLnBrk="0" fontAlgn="base" hangingPunct="0">
              <a:spcBef>
                <a:spcPct val="0"/>
              </a:spcBef>
              <a:spcAft>
                <a:spcPct val="0"/>
              </a:spcAft>
              <a:defRPr sz="2400">
                <a:solidFill>
                  <a:schemeClr val="tx1"/>
                </a:solidFill>
                <a:latin typeface="Times" panose="02020603050405020304" pitchFamily="18" charset="0"/>
              </a:defRPr>
            </a:lvl6pPr>
            <a:lvl7pPr marL="2959100" indent="-227013" defTabSz="909638" eaLnBrk="0" fontAlgn="base" hangingPunct="0">
              <a:spcBef>
                <a:spcPct val="0"/>
              </a:spcBef>
              <a:spcAft>
                <a:spcPct val="0"/>
              </a:spcAft>
              <a:defRPr sz="2400">
                <a:solidFill>
                  <a:schemeClr val="tx1"/>
                </a:solidFill>
                <a:latin typeface="Times" panose="02020603050405020304" pitchFamily="18" charset="0"/>
              </a:defRPr>
            </a:lvl7pPr>
            <a:lvl8pPr marL="3416300" indent="-227013" defTabSz="909638" eaLnBrk="0" fontAlgn="base" hangingPunct="0">
              <a:spcBef>
                <a:spcPct val="0"/>
              </a:spcBef>
              <a:spcAft>
                <a:spcPct val="0"/>
              </a:spcAft>
              <a:defRPr sz="2400">
                <a:solidFill>
                  <a:schemeClr val="tx1"/>
                </a:solidFill>
                <a:latin typeface="Times" panose="02020603050405020304" pitchFamily="18" charset="0"/>
              </a:defRPr>
            </a:lvl8pPr>
            <a:lvl9pPr marL="3873500" indent="-227013" defTabSz="909638" eaLnBrk="0" fontAlgn="base" hangingPunct="0">
              <a:spcBef>
                <a:spcPct val="0"/>
              </a:spcBef>
              <a:spcAft>
                <a:spcPct val="0"/>
              </a:spcAft>
              <a:defRPr sz="2400">
                <a:solidFill>
                  <a:schemeClr val="tx1"/>
                </a:solidFill>
                <a:latin typeface="Times" panose="02020603050405020304" pitchFamily="18" charset="0"/>
              </a:defRPr>
            </a:lvl9pPr>
          </a:lstStyle>
          <a:p>
            <a:pPr algn="r"/>
            <a:fld id="{E4B0A4C8-CCDF-41B7-BFB2-86178F93284F}" type="slidenum">
              <a:rPr lang="it-IT" altLang="it-IT" sz="1200"/>
              <a:pPr algn="r"/>
              <a:t>7</a:t>
            </a:fld>
            <a:endParaRPr lang="it-IT" altLang="it-IT" sz="1200"/>
          </a:p>
        </p:txBody>
      </p:sp>
      <p:sp>
        <p:nvSpPr>
          <p:cNvPr id="10243" name="Rectangle 2">
            <a:extLst>
              <a:ext uri="{FF2B5EF4-FFF2-40B4-BE49-F238E27FC236}">
                <a16:creationId xmlns:a16="http://schemas.microsoft.com/office/drawing/2014/main" id="{352A5C0C-2BC5-4D8B-BB8A-546B5D29C2CB}"/>
              </a:ext>
            </a:extLst>
          </p:cNvPr>
          <p:cNvSpPr>
            <a:spLocks noGrp="1" noRot="1" noChangeAspect="1" noChangeArrowheads="1" noTextEdit="1"/>
          </p:cNvSpPr>
          <p:nvPr>
            <p:ph type="sldImg"/>
          </p:nvPr>
        </p:nvSpPr>
        <p:spPr>
          <a:solidFill>
            <a:srgbClr val="FFFFFF"/>
          </a:solidFill>
          <a:ln/>
        </p:spPr>
      </p:sp>
      <p:sp>
        <p:nvSpPr>
          <p:cNvPr id="10244" name="Rectangle 3">
            <a:extLst>
              <a:ext uri="{FF2B5EF4-FFF2-40B4-BE49-F238E27FC236}">
                <a16:creationId xmlns:a16="http://schemas.microsoft.com/office/drawing/2014/main" id="{6073D22C-FCAE-4181-A0C6-5B656DAE3F51}"/>
              </a:ext>
            </a:extLst>
          </p:cNvPr>
          <p:cNvSpPr>
            <a:spLocks noGrp="1" noChangeArrowheads="1"/>
          </p:cNvSpPr>
          <p:nvPr>
            <p:ph type="body" idx="1"/>
          </p:nvPr>
        </p:nvSpPr>
        <p:spPr>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pPr eaLnBrk="1" hangingPunct="1"/>
            <a:endParaRPr lang="it-IT" altLang="it-IT" dirty="0">
              <a:latin typeface="Times" panose="02020603050405020304" pitchFamily="18" charset="0"/>
            </a:endParaRPr>
          </a:p>
        </p:txBody>
      </p:sp>
    </p:spTree>
    <p:extLst>
      <p:ext uri="{BB962C8B-B14F-4D97-AF65-F5344CB8AC3E}">
        <p14:creationId xmlns:p14="http://schemas.microsoft.com/office/powerpoint/2010/main" val="35308543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256396EC-C23A-42FD-83A3-E33C685CC983}"/>
              </a:ext>
            </a:extLst>
          </p:cNvPr>
          <p:cNvSpPr txBox="1">
            <a:spLocks noGrp="1" noChangeArrowheads="1"/>
          </p:cNvSpPr>
          <p:nvPr/>
        </p:nvSpPr>
        <p:spPr bwMode="auto">
          <a:xfrm>
            <a:off x="5475288" y="6515100"/>
            <a:ext cx="4189412"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891" tIns="45446" rIns="90891" bIns="45446" anchor="b"/>
          <a:lstStyle>
            <a:lvl1pPr defTabSz="909638">
              <a:defRPr sz="2400">
                <a:solidFill>
                  <a:schemeClr val="tx1"/>
                </a:solidFill>
                <a:latin typeface="Times" panose="02020603050405020304" pitchFamily="18" charset="0"/>
              </a:defRPr>
            </a:lvl1pPr>
            <a:lvl2pPr marL="738188" indent="-284163" defTabSz="909638">
              <a:defRPr sz="2400">
                <a:solidFill>
                  <a:schemeClr val="tx1"/>
                </a:solidFill>
                <a:latin typeface="Times" panose="02020603050405020304" pitchFamily="18" charset="0"/>
              </a:defRPr>
            </a:lvl2pPr>
            <a:lvl3pPr marL="1136650" indent="-227013" defTabSz="909638">
              <a:defRPr sz="2400">
                <a:solidFill>
                  <a:schemeClr val="tx1"/>
                </a:solidFill>
                <a:latin typeface="Times" panose="02020603050405020304" pitchFamily="18" charset="0"/>
              </a:defRPr>
            </a:lvl3pPr>
            <a:lvl4pPr marL="1590675" indent="-227013" defTabSz="909638">
              <a:defRPr sz="2400">
                <a:solidFill>
                  <a:schemeClr val="tx1"/>
                </a:solidFill>
                <a:latin typeface="Times" panose="02020603050405020304" pitchFamily="18" charset="0"/>
              </a:defRPr>
            </a:lvl4pPr>
            <a:lvl5pPr marL="2044700" indent="-227013" defTabSz="909638">
              <a:defRPr sz="2400">
                <a:solidFill>
                  <a:schemeClr val="tx1"/>
                </a:solidFill>
                <a:latin typeface="Times" panose="02020603050405020304" pitchFamily="18" charset="0"/>
              </a:defRPr>
            </a:lvl5pPr>
            <a:lvl6pPr marL="2501900" indent="-227013" defTabSz="909638" eaLnBrk="0" fontAlgn="base" hangingPunct="0">
              <a:spcBef>
                <a:spcPct val="0"/>
              </a:spcBef>
              <a:spcAft>
                <a:spcPct val="0"/>
              </a:spcAft>
              <a:defRPr sz="2400">
                <a:solidFill>
                  <a:schemeClr val="tx1"/>
                </a:solidFill>
                <a:latin typeface="Times" panose="02020603050405020304" pitchFamily="18" charset="0"/>
              </a:defRPr>
            </a:lvl6pPr>
            <a:lvl7pPr marL="2959100" indent="-227013" defTabSz="909638" eaLnBrk="0" fontAlgn="base" hangingPunct="0">
              <a:spcBef>
                <a:spcPct val="0"/>
              </a:spcBef>
              <a:spcAft>
                <a:spcPct val="0"/>
              </a:spcAft>
              <a:defRPr sz="2400">
                <a:solidFill>
                  <a:schemeClr val="tx1"/>
                </a:solidFill>
                <a:latin typeface="Times" panose="02020603050405020304" pitchFamily="18" charset="0"/>
              </a:defRPr>
            </a:lvl7pPr>
            <a:lvl8pPr marL="3416300" indent="-227013" defTabSz="909638" eaLnBrk="0" fontAlgn="base" hangingPunct="0">
              <a:spcBef>
                <a:spcPct val="0"/>
              </a:spcBef>
              <a:spcAft>
                <a:spcPct val="0"/>
              </a:spcAft>
              <a:defRPr sz="2400">
                <a:solidFill>
                  <a:schemeClr val="tx1"/>
                </a:solidFill>
                <a:latin typeface="Times" panose="02020603050405020304" pitchFamily="18" charset="0"/>
              </a:defRPr>
            </a:lvl8pPr>
            <a:lvl9pPr marL="3873500" indent="-227013" defTabSz="909638" eaLnBrk="0" fontAlgn="base" hangingPunct="0">
              <a:spcBef>
                <a:spcPct val="0"/>
              </a:spcBef>
              <a:spcAft>
                <a:spcPct val="0"/>
              </a:spcAft>
              <a:defRPr sz="2400">
                <a:solidFill>
                  <a:schemeClr val="tx1"/>
                </a:solidFill>
                <a:latin typeface="Times" panose="02020603050405020304" pitchFamily="18" charset="0"/>
              </a:defRPr>
            </a:lvl9pPr>
          </a:lstStyle>
          <a:p>
            <a:pPr algn="r"/>
            <a:fld id="{E4B0A4C8-CCDF-41B7-BFB2-86178F93284F}" type="slidenum">
              <a:rPr lang="it-IT" altLang="it-IT" sz="1200"/>
              <a:pPr algn="r"/>
              <a:t>8</a:t>
            </a:fld>
            <a:endParaRPr lang="it-IT" altLang="it-IT" sz="1200"/>
          </a:p>
        </p:txBody>
      </p:sp>
      <p:sp>
        <p:nvSpPr>
          <p:cNvPr id="10243" name="Rectangle 2">
            <a:extLst>
              <a:ext uri="{FF2B5EF4-FFF2-40B4-BE49-F238E27FC236}">
                <a16:creationId xmlns:a16="http://schemas.microsoft.com/office/drawing/2014/main" id="{352A5C0C-2BC5-4D8B-BB8A-546B5D29C2CB}"/>
              </a:ext>
            </a:extLst>
          </p:cNvPr>
          <p:cNvSpPr>
            <a:spLocks noGrp="1" noRot="1" noChangeAspect="1" noChangeArrowheads="1" noTextEdit="1"/>
          </p:cNvSpPr>
          <p:nvPr>
            <p:ph type="sldImg"/>
          </p:nvPr>
        </p:nvSpPr>
        <p:spPr>
          <a:solidFill>
            <a:srgbClr val="FFFFFF"/>
          </a:solidFill>
          <a:ln/>
        </p:spPr>
      </p:sp>
      <p:sp>
        <p:nvSpPr>
          <p:cNvPr id="10244" name="Rectangle 3">
            <a:extLst>
              <a:ext uri="{FF2B5EF4-FFF2-40B4-BE49-F238E27FC236}">
                <a16:creationId xmlns:a16="http://schemas.microsoft.com/office/drawing/2014/main" id="{6073D22C-FCAE-4181-A0C6-5B656DAE3F51}"/>
              </a:ext>
            </a:extLst>
          </p:cNvPr>
          <p:cNvSpPr>
            <a:spLocks noGrp="1" noChangeArrowheads="1"/>
          </p:cNvSpPr>
          <p:nvPr>
            <p:ph type="body" idx="1"/>
          </p:nvPr>
        </p:nvSpPr>
        <p:spPr>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pPr eaLnBrk="1" hangingPunct="1"/>
            <a:endParaRPr lang="it-IT" altLang="it-IT">
              <a:latin typeface="Times" panose="02020603050405020304" pitchFamily="18" charset="0"/>
            </a:endParaRPr>
          </a:p>
        </p:txBody>
      </p:sp>
    </p:spTree>
    <p:extLst>
      <p:ext uri="{BB962C8B-B14F-4D97-AF65-F5344CB8AC3E}">
        <p14:creationId xmlns:p14="http://schemas.microsoft.com/office/powerpoint/2010/main" val="39782344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256396EC-C23A-42FD-83A3-E33C685CC983}"/>
              </a:ext>
            </a:extLst>
          </p:cNvPr>
          <p:cNvSpPr txBox="1">
            <a:spLocks noGrp="1" noChangeArrowheads="1"/>
          </p:cNvSpPr>
          <p:nvPr/>
        </p:nvSpPr>
        <p:spPr bwMode="auto">
          <a:xfrm>
            <a:off x="5475288" y="6515100"/>
            <a:ext cx="4189412"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891" tIns="45446" rIns="90891" bIns="45446" anchor="b"/>
          <a:lstStyle>
            <a:lvl1pPr defTabSz="909638">
              <a:defRPr sz="2400">
                <a:solidFill>
                  <a:schemeClr val="tx1"/>
                </a:solidFill>
                <a:latin typeface="Times" panose="02020603050405020304" pitchFamily="18" charset="0"/>
              </a:defRPr>
            </a:lvl1pPr>
            <a:lvl2pPr marL="738188" indent="-284163" defTabSz="909638">
              <a:defRPr sz="2400">
                <a:solidFill>
                  <a:schemeClr val="tx1"/>
                </a:solidFill>
                <a:latin typeface="Times" panose="02020603050405020304" pitchFamily="18" charset="0"/>
              </a:defRPr>
            </a:lvl2pPr>
            <a:lvl3pPr marL="1136650" indent="-227013" defTabSz="909638">
              <a:defRPr sz="2400">
                <a:solidFill>
                  <a:schemeClr val="tx1"/>
                </a:solidFill>
                <a:latin typeface="Times" panose="02020603050405020304" pitchFamily="18" charset="0"/>
              </a:defRPr>
            </a:lvl3pPr>
            <a:lvl4pPr marL="1590675" indent="-227013" defTabSz="909638">
              <a:defRPr sz="2400">
                <a:solidFill>
                  <a:schemeClr val="tx1"/>
                </a:solidFill>
                <a:latin typeface="Times" panose="02020603050405020304" pitchFamily="18" charset="0"/>
              </a:defRPr>
            </a:lvl4pPr>
            <a:lvl5pPr marL="2044700" indent="-227013" defTabSz="909638">
              <a:defRPr sz="2400">
                <a:solidFill>
                  <a:schemeClr val="tx1"/>
                </a:solidFill>
                <a:latin typeface="Times" panose="02020603050405020304" pitchFamily="18" charset="0"/>
              </a:defRPr>
            </a:lvl5pPr>
            <a:lvl6pPr marL="2501900" indent="-227013" defTabSz="909638" eaLnBrk="0" fontAlgn="base" hangingPunct="0">
              <a:spcBef>
                <a:spcPct val="0"/>
              </a:spcBef>
              <a:spcAft>
                <a:spcPct val="0"/>
              </a:spcAft>
              <a:defRPr sz="2400">
                <a:solidFill>
                  <a:schemeClr val="tx1"/>
                </a:solidFill>
                <a:latin typeface="Times" panose="02020603050405020304" pitchFamily="18" charset="0"/>
              </a:defRPr>
            </a:lvl6pPr>
            <a:lvl7pPr marL="2959100" indent="-227013" defTabSz="909638" eaLnBrk="0" fontAlgn="base" hangingPunct="0">
              <a:spcBef>
                <a:spcPct val="0"/>
              </a:spcBef>
              <a:spcAft>
                <a:spcPct val="0"/>
              </a:spcAft>
              <a:defRPr sz="2400">
                <a:solidFill>
                  <a:schemeClr val="tx1"/>
                </a:solidFill>
                <a:latin typeface="Times" panose="02020603050405020304" pitchFamily="18" charset="0"/>
              </a:defRPr>
            </a:lvl7pPr>
            <a:lvl8pPr marL="3416300" indent="-227013" defTabSz="909638" eaLnBrk="0" fontAlgn="base" hangingPunct="0">
              <a:spcBef>
                <a:spcPct val="0"/>
              </a:spcBef>
              <a:spcAft>
                <a:spcPct val="0"/>
              </a:spcAft>
              <a:defRPr sz="2400">
                <a:solidFill>
                  <a:schemeClr val="tx1"/>
                </a:solidFill>
                <a:latin typeface="Times" panose="02020603050405020304" pitchFamily="18" charset="0"/>
              </a:defRPr>
            </a:lvl8pPr>
            <a:lvl9pPr marL="3873500" indent="-227013" defTabSz="909638" eaLnBrk="0" fontAlgn="base" hangingPunct="0">
              <a:spcBef>
                <a:spcPct val="0"/>
              </a:spcBef>
              <a:spcAft>
                <a:spcPct val="0"/>
              </a:spcAft>
              <a:defRPr sz="2400">
                <a:solidFill>
                  <a:schemeClr val="tx1"/>
                </a:solidFill>
                <a:latin typeface="Times" panose="02020603050405020304" pitchFamily="18" charset="0"/>
              </a:defRPr>
            </a:lvl9pPr>
          </a:lstStyle>
          <a:p>
            <a:pPr algn="r"/>
            <a:fld id="{E4B0A4C8-CCDF-41B7-BFB2-86178F93284F}" type="slidenum">
              <a:rPr lang="it-IT" altLang="it-IT" sz="1200"/>
              <a:pPr algn="r"/>
              <a:t>9</a:t>
            </a:fld>
            <a:endParaRPr lang="it-IT" altLang="it-IT" sz="1200"/>
          </a:p>
        </p:txBody>
      </p:sp>
      <p:sp>
        <p:nvSpPr>
          <p:cNvPr id="10243" name="Rectangle 2">
            <a:extLst>
              <a:ext uri="{FF2B5EF4-FFF2-40B4-BE49-F238E27FC236}">
                <a16:creationId xmlns:a16="http://schemas.microsoft.com/office/drawing/2014/main" id="{352A5C0C-2BC5-4D8B-BB8A-546B5D29C2CB}"/>
              </a:ext>
            </a:extLst>
          </p:cNvPr>
          <p:cNvSpPr>
            <a:spLocks noGrp="1" noRot="1" noChangeAspect="1" noChangeArrowheads="1" noTextEdit="1"/>
          </p:cNvSpPr>
          <p:nvPr>
            <p:ph type="sldImg"/>
          </p:nvPr>
        </p:nvSpPr>
        <p:spPr>
          <a:solidFill>
            <a:srgbClr val="FFFFFF"/>
          </a:solidFill>
          <a:ln/>
        </p:spPr>
      </p:sp>
      <p:sp>
        <p:nvSpPr>
          <p:cNvPr id="10244" name="Rectangle 3">
            <a:extLst>
              <a:ext uri="{FF2B5EF4-FFF2-40B4-BE49-F238E27FC236}">
                <a16:creationId xmlns:a16="http://schemas.microsoft.com/office/drawing/2014/main" id="{6073D22C-FCAE-4181-A0C6-5B656DAE3F51}"/>
              </a:ext>
            </a:extLst>
          </p:cNvPr>
          <p:cNvSpPr>
            <a:spLocks noGrp="1" noChangeArrowheads="1"/>
          </p:cNvSpPr>
          <p:nvPr>
            <p:ph type="body" idx="1"/>
          </p:nvPr>
        </p:nvSpPr>
        <p:spPr>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pPr eaLnBrk="1" hangingPunct="1"/>
            <a:endParaRPr lang="it-IT" altLang="it-IT" dirty="0">
              <a:latin typeface="Times" panose="02020603050405020304" pitchFamily="18" charset="0"/>
            </a:endParaRPr>
          </a:p>
        </p:txBody>
      </p:sp>
    </p:spTree>
    <p:extLst>
      <p:ext uri="{BB962C8B-B14F-4D97-AF65-F5344CB8AC3E}">
        <p14:creationId xmlns:p14="http://schemas.microsoft.com/office/powerpoint/2010/main" val="37391558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256396EC-C23A-42FD-83A3-E33C685CC983}"/>
              </a:ext>
            </a:extLst>
          </p:cNvPr>
          <p:cNvSpPr txBox="1">
            <a:spLocks noGrp="1" noChangeArrowheads="1"/>
          </p:cNvSpPr>
          <p:nvPr/>
        </p:nvSpPr>
        <p:spPr bwMode="auto">
          <a:xfrm>
            <a:off x="5475288" y="6515100"/>
            <a:ext cx="4189412"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891" tIns="45446" rIns="90891" bIns="45446" anchor="b"/>
          <a:lstStyle>
            <a:lvl1pPr defTabSz="909638">
              <a:defRPr sz="2400">
                <a:solidFill>
                  <a:schemeClr val="tx1"/>
                </a:solidFill>
                <a:latin typeface="Times" panose="02020603050405020304" pitchFamily="18" charset="0"/>
              </a:defRPr>
            </a:lvl1pPr>
            <a:lvl2pPr marL="738188" indent="-284163" defTabSz="909638">
              <a:defRPr sz="2400">
                <a:solidFill>
                  <a:schemeClr val="tx1"/>
                </a:solidFill>
                <a:latin typeface="Times" panose="02020603050405020304" pitchFamily="18" charset="0"/>
              </a:defRPr>
            </a:lvl2pPr>
            <a:lvl3pPr marL="1136650" indent="-227013" defTabSz="909638">
              <a:defRPr sz="2400">
                <a:solidFill>
                  <a:schemeClr val="tx1"/>
                </a:solidFill>
                <a:latin typeface="Times" panose="02020603050405020304" pitchFamily="18" charset="0"/>
              </a:defRPr>
            </a:lvl3pPr>
            <a:lvl4pPr marL="1590675" indent="-227013" defTabSz="909638">
              <a:defRPr sz="2400">
                <a:solidFill>
                  <a:schemeClr val="tx1"/>
                </a:solidFill>
                <a:latin typeface="Times" panose="02020603050405020304" pitchFamily="18" charset="0"/>
              </a:defRPr>
            </a:lvl4pPr>
            <a:lvl5pPr marL="2044700" indent="-227013" defTabSz="909638">
              <a:defRPr sz="2400">
                <a:solidFill>
                  <a:schemeClr val="tx1"/>
                </a:solidFill>
                <a:latin typeface="Times" panose="02020603050405020304" pitchFamily="18" charset="0"/>
              </a:defRPr>
            </a:lvl5pPr>
            <a:lvl6pPr marL="2501900" indent="-227013" defTabSz="909638" eaLnBrk="0" fontAlgn="base" hangingPunct="0">
              <a:spcBef>
                <a:spcPct val="0"/>
              </a:spcBef>
              <a:spcAft>
                <a:spcPct val="0"/>
              </a:spcAft>
              <a:defRPr sz="2400">
                <a:solidFill>
                  <a:schemeClr val="tx1"/>
                </a:solidFill>
                <a:latin typeface="Times" panose="02020603050405020304" pitchFamily="18" charset="0"/>
              </a:defRPr>
            </a:lvl6pPr>
            <a:lvl7pPr marL="2959100" indent="-227013" defTabSz="909638" eaLnBrk="0" fontAlgn="base" hangingPunct="0">
              <a:spcBef>
                <a:spcPct val="0"/>
              </a:spcBef>
              <a:spcAft>
                <a:spcPct val="0"/>
              </a:spcAft>
              <a:defRPr sz="2400">
                <a:solidFill>
                  <a:schemeClr val="tx1"/>
                </a:solidFill>
                <a:latin typeface="Times" panose="02020603050405020304" pitchFamily="18" charset="0"/>
              </a:defRPr>
            </a:lvl7pPr>
            <a:lvl8pPr marL="3416300" indent="-227013" defTabSz="909638" eaLnBrk="0" fontAlgn="base" hangingPunct="0">
              <a:spcBef>
                <a:spcPct val="0"/>
              </a:spcBef>
              <a:spcAft>
                <a:spcPct val="0"/>
              </a:spcAft>
              <a:defRPr sz="2400">
                <a:solidFill>
                  <a:schemeClr val="tx1"/>
                </a:solidFill>
                <a:latin typeface="Times" panose="02020603050405020304" pitchFamily="18" charset="0"/>
              </a:defRPr>
            </a:lvl8pPr>
            <a:lvl9pPr marL="3873500" indent="-227013" defTabSz="909638" eaLnBrk="0" fontAlgn="base" hangingPunct="0">
              <a:spcBef>
                <a:spcPct val="0"/>
              </a:spcBef>
              <a:spcAft>
                <a:spcPct val="0"/>
              </a:spcAft>
              <a:defRPr sz="2400">
                <a:solidFill>
                  <a:schemeClr val="tx1"/>
                </a:solidFill>
                <a:latin typeface="Times" panose="02020603050405020304" pitchFamily="18" charset="0"/>
              </a:defRPr>
            </a:lvl9pPr>
          </a:lstStyle>
          <a:p>
            <a:pPr algn="r"/>
            <a:fld id="{E4B0A4C8-CCDF-41B7-BFB2-86178F93284F}" type="slidenum">
              <a:rPr lang="it-IT" altLang="it-IT" sz="1200"/>
              <a:pPr algn="r"/>
              <a:t>10</a:t>
            </a:fld>
            <a:endParaRPr lang="it-IT" altLang="it-IT" sz="1200"/>
          </a:p>
        </p:txBody>
      </p:sp>
      <p:sp>
        <p:nvSpPr>
          <p:cNvPr id="10243" name="Rectangle 2">
            <a:extLst>
              <a:ext uri="{FF2B5EF4-FFF2-40B4-BE49-F238E27FC236}">
                <a16:creationId xmlns:a16="http://schemas.microsoft.com/office/drawing/2014/main" id="{352A5C0C-2BC5-4D8B-BB8A-546B5D29C2CB}"/>
              </a:ext>
            </a:extLst>
          </p:cNvPr>
          <p:cNvSpPr>
            <a:spLocks noGrp="1" noRot="1" noChangeAspect="1" noChangeArrowheads="1" noTextEdit="1"/>
          </p:cNvSpPr>
          <p:nvPr>
            <p:ph type="sldImg"/>
          </p:nvPr>
        </p:nvSpPr>
        <p:spPr>
          <a:solidFill>
            <a:srgbClr val="FFFFFF"/>
          </a:solidFill>
          <a:ln/>
        </p:spPr>
      </p:sp>
      <p:sp>
        <p:nvSpPr>
          <p:cNvPr id="10244" name="Rectangle 3">
            <a:extLst>
              <a:ext uri="{FF2B5EF4-FFF2-40B4-BE49-F238E27FC236}">
                <a16:creationId xmlns:a16="http://schemas.microsoft.com/office/drawing/2014/main" id="{6073D22C-FCAE-4181-A0C6-5B656DAE3F51}"/>
              </a:ext>
            </a:extLst>
          </p:cNvPr>
          <p:cNvSpPr>
            <a:spLocks noGrp="1" noChangeArrowheads="1"/>
          </p:cNvSpPr>
          <p:nvPr>
            <p:ph type="body" idx="1"/>
          </p:nvPr>
        </p:nvSpPr>
        <p:spPr>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pPr eaLnBrk="1" hangingPunct="1"/>
            <a:endParaRPr lang="it-IT" altLang="it-IT" dirty="0">
              <a:latin typeface="Times" panose="02020603050405020304" pitchFamily="18" charset="0"/>
            </a:endParaRPr>
          </a:p>
        </p:txBody>
      </p:sp>
    </p:spTree>
    <p:extLst>
      <p:ext uri="{BB962C8B-B14F-4D97-AF65-F5344CB8AC3E}">
        <p14:creationId xmlns:p14="http://schemas.microsoft.com/office/powerpoint/2010/main" val="15511122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A739DD1-A1C1-4C92-A68E-E40C9900F914}"/>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a:p>
        </p:txBody>
      </p:sp>
      <p:sp>
        <p:nvSpPr>
          <p:cNvPr id="3" name="Sottotitolo 2">
            <a:extLst>
              <a:ext uri="{FF2B5EF4-FFF2-40B4-BE49-F238E27FC236}">
                <a16:creationId xmlns:a16="http://schemas.microsoft.com/office/drawing/2014/main" id="{1CEDE420-FE01-46FE-BF26-54F0BF95EA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a:p>
        </p:txBody>
      </p:sp>
      <p:sp>
        <p:nvSpPr>
          <p:cNvPr id="4" name="Segnaposto data 3">
            <a:extLst>
              <a:ext uri="{FF2B5EF4-FFF2-40B4-BE49-F238E27FC236}">
                <a16:creationId xmlns:a16="http://schemas.microsoft.com/office/drawing/2014/main" id="{F9908AA3-9092-4D49-904B-BF00CA803C35}"/>
              </a:ext>
            </a:extLst>
          </p:cNvPr>
          <p:cNvSpPr>
            <a:spLocks noGrp="1"/>
          </p:cNvSpPr>
          <p:nvPr>
            <p:ph type="dt" sz="half" idx="10"/>
          </p:nvPr>
        </p:nvSpPr>
        <p:spPr/>
        <p:txBody>
          <a:bodyPr/>
          <a:lstStyle/>
          <a:p>
            <a:fld id="{65575E9D-6408-47CD-AD8B-3641A5AD639A}" type="datetimeFigureOut">
              <a:rPr lang="en-US" smtClean="0"/>
              <a:t>11/1/2025</a:t>
            </a:fld>
            <a:endParaRPr lang="en-US"/>
          </a:p>
        </p:txBody>
      </p:sp>
      <p:sp>
        <p:nvSpPr>
          <p:cNvPr id="5" name="Segnaposto piè di pagina 4">
            <a:extLst>
              <a:ext uri="{FF2B5EF4-FFF2-40B4-BE49-F238E27FC236}">
                <a16:creationId xmlns:a16="http://schemas.microsoft.com/office/drawing/2014/main" id="{99F02FCF-3FDD-4509-B7B9-F8421F70E2F2}"/>
              </a:ext>
            </a:extLst>
          </p:cNvPr>
          <p:cNvSpPr>
            <a:spLocks noGrp="1"/>
          </p:cNvSpPr>
          <p:nvPr>
            <p:ph type="ftr" sz="quarter" idx="11"/>
          </p:nvPr>
        </p:nvSpPr>
        <p:spPr/>
        <p:txBody>
          <a:bodyPr/>
          <a:lstStyle/>
          <a:p>
            <a:endParaRPr lang="en-US"/>
          </a:p>
        </p:txBody>
      </p:sp>
      <p:sp>
        <p:nvSpPr>
          <p:cNvPr id="6" name="Segnaposto numero diapositiva 5">
            <a:extLst>
              <a:ext uri="{FF2B5EF4-FFF2-40B4-BE49-F238E27FC236}">
                <a16:creationId xmlns:a16="http://schemas.microsoft.com/office/drawing/2014/main" id="{5D517DA4-78C4-45DF-B719-EB1FF4D463B2}"/>
              </a:ext>
            </a:extLst>
          </p:cNvPr>
          <p:cNvSpPr>
            <a:spLocks noGrp="1"/>
          </p:cNvSpPr>
          <p:nvPr>
            <p:ph type="sldNum" sz="quarter" idx="12"/>
          </p:nvPr>
        </p:nvSpPr>
        <p:spPr/>
        <p:txBody>
          <a:bodyPr/>
          <a:lstStyle/>
          <a:p>
            <a:fld id="{D67EB81F-4DFB-4028-A191-72B91FC75F55}" type="slidenum">
              <a:rPr lang="en-US" smtClean="0"/>
              <a:t>‹N›</a:t>
            </a:fld>
            <a:endParaRPr lang="en-US"/>
          </a:p>
        </p:txBody>
      </p:sp>
    </p:spTree>
    <p:extLst>
      <p:ext uri="{BB962C8B-B14F-4D97-AF65-F5344CB8AC3E}">
        <p14:creationId xmlns:p14="http://schemas.microsoft.com/office/powerpoint/2010/main" val="4090771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3405E2-2C2C-45E4-BDD5-7A4DB534877D}"/>
              </a:ext>
            </a:extLst>
          </p:cNvPr>
          <p:cNvSpPr>
            <a:spLocks noGrp="1"/>
          </p:cNvSpPr>
          <p:nvPr>
            <p:ph type="title"/>
          </p:nvPr>
        </p:nvSpPr>
        <p:spPr/>
        <p:txBody>
          <a:bodyPr/>
          <a:lstStyle/>
          <a:p>
            <a:r>
              <a:rPr lang="it-IT"/>
              <a:t>Fare clic per modificare lo stile del titolo dello schema</a:t>
            </a:r>
            <a:endParaRPr lang="en-US"/>
          </a:p>
        </p:txBody>
      </p:sp>
      <p:sp>
        <p:nvSpPr>
          <p:cNvPr id="3" name="Segnaposto testo verticale 2">
            <a:extLst>
              <a:ext uri="{FF2B5EF4-FFF2-40B4-BE49-F238E27FC236}">
                <a16:creationId xmlns:a16="http://schemas.microsoft.com/office/drawing/2014/main" id="{7F2F977C-05A2-46DD-BB27-DBA5BCE12AD8}"/>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a:extLst>
              <a:ext uri="{FF2B5EF4-FFF2-40B4-BE49-F238E27FC236}">
                <a16:creationId xmlns:a16="http://schemas.microsoft.com/office/drawing/2014/main" id="{49506E92-E34F-4FF6-AEB3-72E5A25E488C}"/>
              </a:ext>
            </a:extLst>
          </p:cNvPr>
          <p:cNvSpPr>
            <a:spLocks noGrp="1"/>
          </p:cNvSpPr>
          <p:nvPr>
            <p:ph type="dt" sz="half" idx="10"/>
          </p:nvPr>
        </p:nvSpPr>
        <p:spPr/>
        <p:txBody>
          <a:bodyPr/>
          <a:lstStyle/>
          <a:p>
            <a:fld id="{65575E9D-6408-47CD-AD8B-3641A5AD639A}" type="datetimeFigureOut">
              <a:rPr lang="en-US" smtClean="0"/>
              <a:t>11/1/2025</a:t>
            </a:fld>
            <a:endParaRPr lang="en-US"/>
          </a:p>
        </p:txBody>
      </p:sp>
      <p:sp>
        <p:nvSpPr>
          <p:cNvPr id="5" name="Segnaposto piè di pagina 4">
            <a:extLst>
              <a:ext uri="{FF2B5EF4-FFF2-40B4-BE49-F238E27FC236}">
                <a16:creationId xmlns:a16="http://schemas.microsoft.com/office/drawing/2014/main" id="{2A039216-3526-4CE1-94F9-AE5C922AEA39}"/>
              </a:ext>
            </a:extLst>
          </p:cNvPr>
          <p:cNvSpPr>
            <a:spLocks noGrp="1"/>
          </p:cNvSpPr>
          <p:nvPr>
            <p:ph type="ftr" sz="quarter" idx="11"/>
          </p:nvPr>
        </p:nvSpPr>
        <p:spPr/>
        <p:txBody>
          <a:bodyPr/>
          <a:lstStyle/>
          <a:p>
            <a:endParaRPr lang="en-US"/>
          </a:p>
        </p:txBody>
      </p:sp>
      <p:sp>
        <p:nvSpPr>
          <p:cNvPr id="6" name="Segnaposto numero diapositiva 5">
            <a:extLst>
              <a:ext uri="{FF2B5EF4-FFF2-40B4-BE49-F238E27FC236}">
                <a16:creationId xmlns:a16="http://schemas.microsoft.com/office/drawing/2014/main" id="{5620EA78-0D11-4C8B-A24C-6E702C5D52E5}"/>
              </a:ext>
            </a:extLst>
          </p:cNvPr>
          <p:cNvSpPr>
            <a:spLocks noGrp="1"/>
          </p:cNvSpPr>
          <p:nvPr>
            <p:ph type="sldNum" sz="quarter" idx="12"/>
          </p:nvPr>
        </p:nvSpPr>
        <p:spPr/>
        <p:txBody>
          <a:bodyPr/>
          <a:lstStyle/>
          <a:p>
            <a:fld id="{D67EB81F-4DFB-4028-A191-72B91FC75F55}" type="slidenum">
              <a:rPr lang="en-US" smtClean="0"/>
              <a:t>‹N›</a:t>
            </a:fld>
            <a:endParaRPr lang="en-US"/>
          </a:p>
        </p:txBody>
      </p:sp>
    </p:spTree>
    <p:extLst>
      <p:ext uri="{BB962C8B-B14F-4D97-AF65-F5344CB8AC3E}">
        <p14:creationId xmlns:p14="http://schemas.microsoft.com/office/powerpoint/2010/main" val="1716016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E0AC175F-13D1-46F5-84B8-1C19E9162D57}"/>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a:p>
        </p:txBody>
      </p:sp>
      <p:sp>
        <p:nvSpPr>
          <p:cNvPr id="3" name="Segnaposto testo verticale 2">
            <a:extLst>
              <a:ext uri="{FF2B5EF4-FFF2-40B4-BE49-F238E27FC236}">
                <a16:creationId xmlns:a16="http://schemas.microsoft.com/office/drawing/2014/main" id="{88231F86-5A6C-4789-847B-0195B7591484}"/>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a:extLst>
              <a:ext uri="{FF2B5EF4-FFF2-40B4-BE49-F238E27FC236}">
                <a16:creationId xmlns:a16="http://schemas.microsoft.com/office/drawing/2014/main" id="{2BD7EED9-0EF5-4116-9C22-98E8D5EE681C}"/>
              </a:ext>
            </a:extLst>
          </p:cNvPr>
          <p:cNvSpPr>
            <a:spLocks noGrp="1"/>
          </p:cNvSpPr>
          <p:nvPr>
            <p:ph type="dt" sz="half" idx="10"/>
          </p:nvPr>
        </p:nvSpPr>
        <p:spPr/>
        <p:txBody>
          <a:bodyPr/>
          <a:lstStyle/>
          <a:p>
            <a:fld id="{65575E9D-6408-47CD-AD8B-3641A5AD639A}" type="datetimeFigureOut">
              <a:rPr lang="en-US" smtClean="0"/>
              <a:t>11/1/2025</a:t>
            </a:fld>
            <a:endParaRPr lang="en-US"/>
          </a:p>
        </p:txBody>
      </p:sp>
      <p:sp>
        <p:nvSpPr>
          <p:cNvPr id="5" name="Segnaposto piè di pagina 4">
            <a:extLst>
              <a:ext uri="{FF2B5EF4-FFF2-40B4-BE49-F238E27FC236}">
                <a16:creationId xmlns:a16="http://schemas.microsoft.com/office/drawing/2014/main" id="{F24E7FEA-9D05-49F4-AAB3-D69BDE408852}"/>
              </a:ext>
            </a:extLst>
          </p:cNvPr>
          <p:cNvSpPr>
            <a:spLocks noGrp="1"/>
          </p:cNvSpPr>
          <p:nvPr>
            <p:ph type="ftr" sz="quarter" idx="11"/>
          </p:nvPr>
        </p:nvSpPr>
        <p:spPr/>
        <p:txBody>
          <a:bodyPr/>
          <a:lstStyle/>
          <a:p>
            <a:endParaRPr lang="en-US"/>
          </a:p>
        </p:txBody>
      </p:sp>
      <p:sp>
        <p:nvSpPr>
          <p:cNvPr id="6" name="Segnaposto numero diapositiva 5">
            <a:extLst>
              <a:ext uri="{FF2B5EF4-FFF2-40B4-BE49-F238E27FC236}">
                <a16:creationId xmlns:a16="http://schemas.microsoft.com/office/drawing/2014/main" id="{7A067AAE-878B-4743-B906-35C14CC3F13F}"/>
              </a:ext>
            </a:extLst>
          </p:cNvPr>
          <p:cNvSpPr>
            <a:spLocks noGrp="1"/>
          </p:cNvSpPr>
          <p:nvPr>
            <p:ph type="sldNum" sz="quarter" idx="12"/>
          </p:nvPr>
        </p:nvSpPr>
        <p:spPr/>
        <p:txBody>
          <a:bodyPr/>
          <a:lstStyle/>
          <a:p>
            <a:fld id="{D67EB81F-4DFB-4028-A191-72B91FC75F55}" type="slidenum">
              <a:rPr lang="en-US" smtClean="0"/>
              <a:t>‹N›</a:t>
            </a:fld>
            <a:endParaRPr lang="en-US"/>
          </a:p>
        </p:txBody>
      </p:sp>
    </p:spTree>
    <p:extLst>
      <p:ext uri="{BB962C8B-B14F-4D97-AF65-F5344CB8AC3E}">
        <p14:creationId xmlns:p14="http://schemas.microsoft.com/office/powerpoint/2010/main" val="3036974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7858A74-DDB2-4124-A1D1-D43D4F385837}"/>
              </a:ext>
            </a:extLst>
          </p:cNvPr>
          <p:cNvSpPr>
            <a:spLocks noGrp="1"/>
          </p:cNvSpPr>
          <p:nvPr>
            <p:ph type="title"/>
          </p:nvPr>
        </p:nvSpPr>
        <p:spPr/>
        <p:txBody>
          <a:bodyPr/>
          <a:lstStyle/>
          <a:p>
            <a:r>
              <a:rPr lang="it-IT"/>
              <a:t>Fare clic per modificare lo stile del titolo dello schema</a:t>
            </a:r>
            <a:endParaRPr lang="en-US"/>
          </a:p>
        </p:txBody>
      </p:sp>
      <p:sp>
        <p:nvSpPr>
          <p:cNvPr id="3" name="Segnaposto contenuto 2">
            <a:extLst>
              <a:ext uri="{FF2B5EF4-FFF2-40B4-BE49-F238E27FC236}">
                <a16:creationId xmlns:a16="http://schemas.microsoft.com/office/drawing/2014/main" id="{A1F0B677-0C47-4600-9E88-560D34667FB9}"/>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a:extLst>
              <a:ext uri="{FF2B5EF4-FFF2-40B4-BE49-F238E27FC236}">
                <a16:creationId xmlns:a16="http://schemas.microsoft.com/office/drawing/2014/main" id="{6BCC31DC-F58C-473B-AA74-1E60E96918A3}"/>
              </a:ext>
            </a:extLst>
          </p:cNvPr>
          <p:cNvSpPr>
            <a:spLocks noGrp="1"/>
          </p:cNvSpPr>
          <p:nvPr>
            <p:ph type="dt" sz="half" idx="10"/>
          </p:nvPr>
        </p:nvSpPr>
        <p:spPr/>
        <p:txBody>
          <a:bodyPr/>
          <a:lstStyle/>
          <a:p>
            <a:fld id="{65575E9D-6408-47CD-AD8B-3641A5AD639A}" type="datetimeFigureOut">
              <a:rPr lang="en-US" smtClean="0"/>
              <a:t>11/1/2025</a:t>
            </a:fld>
            <a:endParaRPr lang="en-US"/>
          </a:p>
        </p:txBody>
      </p:sp>
      <p:sp>
        <p:nvSpPr>
          <p:cNvPr id="5" name="Segnaposto piè di pagina 4">
            <a:extLst>
              <a:ext uri="{FF2B5EF4-FFF2-40B4-BE49-F238E27FC236}">
                <a16:creationId xmlns:a16="http://schemas.microsoft.com/office/drawing/2014/main" id="{D4038320-141D-42D3-BDD6-02BC2DAAC8E9}"/>
              </a:ext>
            </a:extLst>
          </p:cNvPr>
          <p:cNvSpPr>
            <a:spLocks noGrp="1"/>
          </p:cNvSpPr>
          <p:nvPr>
            <p:ph type="ftr" sz="quarter" idx="11"/>
          </p:nvPr>
        </p:nvSpPr>
        <p:spPr/>
        <p:txBody>
          <a:bodyPr/>
          <a:lstStyle/>
          <a:p>
            <a:endParaRPr lang="en-US"/>
          </a:p>
        </p:txBody>
      </p:sp>
      <p:sp>
        <p:nvSpPr>
          <p:cNvPr id="6" name="Segnaposto numero diapositiva 5">
            <a:extLst>
              <a:ext uri="{FF2B5EF4-FFF2-40B4-BE49-F238E27FC236}">
                <a16:creationId xmlns:a16="http://schemas.microsoft.com/office/drawing/2014/main" id="{3537A1C8-40BA-42B3-92FC-343EF68DDD6F}"/>
              </a:ext>
            </a:extLst>
          </p:cNvPr>
          <p:cNvSpPr>
            <a:spLocks noGrp="1"/>
          </p:cNvSpPr>
          <p:nvPr>
            <p:ph type="sldNum" sz="quarter" idx="12"/>
          </p:nvPr>
        </p:nvSpPr>
        <p:spPr/>
        <p:txBody>
          <a:bodyPr/>
          <a:lstStyle/>
          <a:p>
            <a:fld id="{D67EB81F-4DFB-4028-A191-72B91FC75F55}" type="slidenum">
              <a:rPr lang="en-US" smtClean="0"/>
              <a:t>‹N›</a:t>
            </a:fld>
            <a:endParaRPr lang="en-US"/>
          </a:p>
        </p:txBody>
      </p:sp>
    </p:spTree>
    <p:extLst>
      <p:ext uri="{BB962C8B-B14F-4D97-AF65-F5344CB8AC3E}">
        <p14:creationId xmlns:p14="http://schemas.microsoft.com/office/powerpoint/2010/main" val="2235131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BB05AA-7C04-4CAF-AE3F-209C0CBA0FB7}"/>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a:p>
        </p:txBody>
      </p:sp>
      <p:sp>
        <p:nvSpPr>
          <p:cNvPr id="3" name="Segnaposto testo 2">
            <a:extLst>
              <a:ext uri="{FF2B5EF4-FFF2-40B4-BE49-F238E27FC236}">
                <a16:creationId xmlns:a16="http://schemas.microsoft.com/office/drawing/2014/main" id="{DBEBCDBA-EAF6-4271-BA99-E43EA0D675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A8E6B107-4EE1-4ABC-B162-3DA9011146C7}"/>
              </a:ext>
            </a:extLst>
          </p:cNvPr>
          <p:cNvSpPr>
            <a:spLocks noGrp="1"/>
          </p:cNvSpPr>
          <p:nvPr>
            <p:ph type="dt" sz="half" idx="10"/>
          </p:nvPr>
        </p:nvSpPr>
        <p:spPr/>
        <p:txBody>
          <a:bodyPr/>
          <a:lstStyle/>
          <a:p>
            <a:fld id="{65575E9D-6408-47CD-AD8B-3641A5AD639A}" type="datetimeFigureOut">
              <a:rPr lang="en-US" smtClean="0"/>
              <a:t>11/1/2025</a:t>
            </a:fld>
            <a:endParaRPr lang="en-US"/>
          </a:p>
        </p:txBody>
      </p:sp>
      <p:sp>
        <p:nvSpPr>
          <p:cNvPr id="5" name="Segnaposto piè di pagina 4">
            <a:extLst>
              <a:ext uri="{FF2B5EF4-FFF2-40B4-BE49-F238E27FC236}">
                <a16:creationId xmlns:a16="http://schemas.microsoft.com/office/drawing/2014/main" id="{983D69DE-C02A-4833-B632-73834E96CD52}"/>
              </a:ext>
            </a:extLst>
          </p:cNvPr>
          <p:cNvSpPr>
            <a:spLocks noGrp="1"/>
          </p:cNvSpPr>
          <p:nvPr>
            <p:ph type="ftr" sz="quarter" idx="11"/>
          </p:nvPr>
        </p:nvSpPr>
        <p:spPr/>
        <p:txBody>
          <a:bodyPr/>
          <a:lstStyle/>
          <a:p>
            <a:endParaRPr lang="en-US"/>
          </a:p>
        </p:txBody>
      </p:sp>
      <p:sp>
        <p:nvSpPr>
          <p:cNvPr id="6" name="Segnaposto numero diapositiva 5">
            <a:extLst>
              <a:ext uri="{FF2B5EF4-FFF2-40B4-BE49-F238E27FC236}">
                <a16:creationId xmlns:a16="http://schemas.microsoft.com/office/drawing/2014/main" id="{165583F3-0D4D-41F7-BDAA-1553E5C6A773}"/>
              </a:ext>
            </a:extLst>
          </p:cNvPr>
          <p:cNvSpPr>
            <a:spLocks noGrp="1"/>
          </p:cNvSpPr>
          <p:nvPr>
            <p:ph type="sldNum" sz="quarter" idx="12"/>
          </p:nvPr>
        </p:nvSpPr>
        <p:spPr/>
        <p:txBody>
          <a:bodyPr/>
          <a:lstStyle/>
          <a:p>
            <a:fld id="{D67EB81F-4DFB-4028-A191-72B91FC75F55}" type="slidenum">
              <a:rPr lang="en-US" smtClean="0"/>
              <a:t>‹N›</a:t>
            </a:fld>
            <a:endParaRPr lang="en-US"/>
          </a:p>
        </p:txBody>
      </p:sp>
    </p:spTree>
    <p:extLst>
      <p:ext uri="{BB962C8B-B14F-4D97-AF65-F5344CB8AC3E}">
        <p14:creationId xmlns:p14="http://schemas.microsoft.com/office/powerpoint/2010/main" val="2098881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546766E-C5FD-4053-9690-F64AB79571DA}"/>
              </a:ext>
            </a:extLst>
          </p:cNvPr>
          <p:cNvSpPr>
            <a:spLocks noGrp="1"/>
          </p:cNvSpPr>
          <p:nvPr>
            <p:ph type="title"/>
          </p:nvPr>
        </p:nvSpPr>
        <p:spPr/>
        <p:txBody>
          <a:bodyPr/>
          <a:lstStyle/>
          <a:p>
            <a:r>
              <a:rPr lang="it-IT"/>
              <a:t>Fare clic per modificare lo stile del titolo dello schema</a:t>
            </a:r>
            <a:endParaRPr lang="en-US"/>
          </a:p>
        </p:txBody>
      </p:sp>
      <p:sp>
        <p:nvSpPr>
          <p:cNvPr id="3" name="Segnaposto contenuto 2">
            <a:extLst>
              <a:ext uri="{FF2B5EF4-FFF2-40B4-BE49-F238E27FC236}">
                <a16:creationId xmlns:a16="http://schemas.microsoft.com/office/drawing/2014/main" id="{06ED8BA3-F46A-45B3-AEFF-882338EBECC9}"/>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contenuto 3">
            <a:extLst>
              <a:ext uri="{FF2B5EF4-FFF2-40B4-BE49-F238E27FC236}">
                <a16:creationId xmlns:a16="http://schemas.microsoft.com/office/drawing/2014/main" id="{48E6BEE0-353C-4A9C-B5F2-1A6F03789AB9}"/>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data 4">
            <a:extLst>
              <a:ext uri="{FF2B5EF4-FFF2-40B4-BE49-F238E27FC236}">
                <a16:creationId xmlns:a16="http://schemas.microsoft.com/office/drawing/2014/main" id="{98A6A069-2317-48A9-9D2B-160D8C4478CD}"/>
              </a:ext>
            </a:extLst>
          </p:cNvPr>
          <p:cNvSpPr>
            <a:spLocks noGrp="1"/>
          </p:cNvSpPr>
          <p:nvPr>
            <p:ph type="dt" sz="half" idx="10"/>
          </p:nvPr>
        </p:nvSpPr>
        <p:spPr/>
        <p:txBody>
          <a:bodyPr/>
          <a:lstStyle/>
          <a:p>
            <a:fld id="{65575E9D-6408-47CD-AD8B-3641A5AD639A}" type="datetimeFigureOut">
              <a:rPr lang="en-US" smtClean="0"/>
              <a:t>11/1/2025</a:t>
            </a:fld>
            <a:endParaRPr lang="en-US"/>
          </a:p>
        </p:txBody>
      </p:sp>
      <p:sp>
        <p:nvSpPr>
          <p:cNvPr id="6" name="Segnaposto piè di pagina 5">
            <a:extLst>
              <a:ext uri="{FF2B5EF4-FFF2-40B4-BE49-F238E27FC236}">
                <a16:creationId xmlns:a16="http://schemas.microsoft.com/office/drawing/2014/main" id="{3C682F38-25BF-4C31-B0E4-615C104EA5A7}"/>
              </a:ext>
            </a:extLst>
          </p:cNvPr>
          <p:cNvSpPr>
            <a:spLocks noGrp="1"/>
          </p:cNvSpPr>
          <p:nvPr>
            <p:ph type="ftr" sz="quarter" idx="11"/>
          </p:nvPr>
        </p:nvSpPr>
        <p:spPr/>
        <p:txBody>
          <a:bodyPr/>
          <a:lstStyle/>
          <a:p>
            <a:endParaRPr lang="en-US"/>
          </a:p>
        </p:txBody>
      </p:sp>
      <p:sp>
        <p:nvSpPr>
          <p:cNvPr id="7" name="Segnaposto numero diapositiva 6">
            <a:extLst>
              <a:ext uri="{FF2B5EF4-FFF2-40B4-BE49-F238E27FC236}">
                <a16:creationId xmlns:a16="http://schemas.microsoft.com/office/drawing/2014/main" id="{EEF19BE5-B1FE-442F-BA24-BE292BE77B2E}"/>
              </a:ext>
            </a:extLst>
          </p:cNvPr>
          <p:cNvSpPr>
            <a:spLocks noGrp="1"/>
          </p:cNvSpPr>
          <p:nvPr>
            <p:ph type="sldNum" sz="quarter" idx="12"/>
          </p:nvPr>
        </p:nvSpPr>
        <p:spPr/>
        <p:txBody>
          <a:bodyPr/>
          <a:lstStyle/>
          <a:p>
            <a:fld id="{D67EB81F-4DFB-4028-A191-72B91FC75F55}" type="slidenum">
              <a:rPr lang="en-US" smtClean="0"/>
              <a:t>‹N›</a:t>
            </a:fld>
            <a:endParaRPr lang="en-US"/>
          </a:p>
        </p:txBody>
      </p:sp>
    </p:spTree>
    <p:extLst>
      <p:ext uri="{BB962C8B-B14F-4D97-AF65-F5344CB8AC3E}">
        <p14:creationId xmlns:p14="http://schemas.microsoft.com/office/powerpoint/2010/main" val="891904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601224E-46CB-42A4-8D56-A909A0339849}"/>
              </a:ext>
            </a:extLst>
          </p:cNvPr>
          <p:cNvSpPr>
            <a:spLocks noGrp="1"/>
          </p:cNvSpPr>
          <p:nvPr>
            <p:ph type="title"/>
          </p:nvPr>
        </p:nvSpPr>
        <p:spPr>
          <a:xfrm>
            <a:off x="839788" y="365125"/>
            <a:ext cx="10515600" cy="1325563"/>
          </a:xfrm>
        </p:spPr>
        <p:txBody>
          <a:bodyPr/>
          <a:lstStyle/>
          <a:p>
            <a:r>
              <a:rPr lang="it-IT"/>
              <a:t>Fare clic per modificare lo stile del titolo dello schema</a:t>
            </a:r>
            <a:endParaRPr lang="en-US"/>
          </a:p>
        </p:txBody>
      </p:sp>
      <p:sp>
        <p:nvSpPr>
          <p:cNvPr id="3" name="Segnaposto testo 2">
            <a:extLst>
              <a:ext uri="{FF2B5EF4-FFF2-40B4-BE49-F238E27FC236}">
                <a16:creationId xmlns:a16="http://schemas.microsoft.com/office/drawing/2014/main" id="{8C7D8AE8-5BAF-4E50-8126-4D09A7412B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217C665B-5C52-47A0-B337-9F733FF8D0C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testo 4">
            <a:extLst>
              <a:ext uri="{FF2B5EF4-FFF2-40B4-BE49-F238E27FC236}">
                <a16:creationId xmlns:a16="http://schemas.microsoft.com/office/drawing/2014/main" id="{9308087E-3A0E-4E4F-88A5-9A1C425D84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8021EFC1-D898-40FF-B9A4-9CF54E88A637}"/>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Segnaposto data 6">
            <a:extLst>
              <a:ext uri="{FF2B5EF4-FFF2-40B4-BE49-F238E27FC236}">
                <a16:creationId xmlns:a16="http://schemas.microsoft.com/office/drawing/2014/main" id="{EA13DC03-4444-4281-989D-B63B09C4B20E}"/>
              </a:ext>
            </a:extLst>
          </p:cNvPr>
          <p:cNvSpPr>
            <a:spLocks noGrp="1"/>
          </p:cNvSpPr>
          <p:nvPr>
            <p:ph type="dt" sz="half" idx="10"/>
          </p:nvPr>
        </p:nvSpPr>
        <p:spPr/>
        <p:txBody>
          <a:bodyPr/>
          <a:lstStyle/>
          <a:p>
            <a:fld id="{65575E9D-6408-47CD-AD8B-3641A5AD639A}" type="datetimeFigureOut">
              <a:rPr lang="en-US" smtClean="0"/>
              <a:t>11/1/2025</a:t>
            </a:fld>
            <a:endParaRPr lang="en-US"/>
          </a:p>
        </p:txBody>
      </p:sp>
      <p:sp>
        <p:nvSpPr>
          <p:cNvPr id="8" name="Segnaposto piè di pagina 7">
            <a:extLst>
              <a:ext uri="{FF2B5EF4-FFF2-40B4-BE49-F238E27FC236}">
                <a16:creationId xmlns:a16="http://schemas.microsoft.com/office/drawing/2014/main" id="{908893F5-EC8C-4BC4-B30D-E1BB96AE069D}"/>
              </a:ext>
            </a:extLst>
          </p:cNvPr>
          <p:cNvSpPr>
            <a:spLocks noGrp="1"/>
          </p:cNvSpPr>
          <p:nvPr>
            <p:ph type="ftr" sz="quarter" idx="11"/>
          </p:nvPr>
        </p:nvSpPr>
        <p:spPr/>
        <p:txBody>
          <a:bodyPr/>
          <a:lstStyle/>
          <a:p>
            <a:endParaRPr lang="en-US"/>
          </a:p>
        </p:txBody>
      </p:sp>
      <p:sp>
        <p:nvSpPr>
          <p:cNvPr id="9" name="Segnaposto numero diapositiva 8">
            <a:extLst>
              <a:ext uri="{FF2B5EF4-FFF2-40B4-BE49-F238E27FC236}">
                <a16:creationId xmlns:a16="http://schemas.microsoft.com/office/drawing/2014/main" id="{BCFE23C9-9259-4B40-BCF9-F8BE8427F026}"/>
              </a:ext>
            </a:extLst>
          </p:cNvPr>
          <p:cNvSpPr>
            <a:spLocks noGrp="1"/>
          </p:cNvSpPr>
          <p:nvPr>
            <p:ph type="sldNum" sz="quarter" idx="12"/>
          </p:nvPr>
        </p:nvSpPr>
        <p:spPr/>
        <p:txBody>
          <a:bodyPr/>
          <a:lstStyle/>
          <a:p>
            <a:fld id="{D67EB81F-4DFB-4028-A191-72B91FC75F55}" type="slidenum">
              <a:rPr lang="en-US" smtClean="0"/>
              <a:t>‹N›</a:t>
            </a:fld>
            <a:endParaRPr lang="en-US"/>
          </a:p>
        </p:txBody>
      </p:sp>
    </p:spTree>
    <p:extLst>
      <p:ext uri="{BB962C8B-B14F-4D97-AF65-F5344CB8AC3E}">
        <p14:creationId xmlns:p14="http://schemas.microsoft.com/office/powerpoint/2010/main" val="18610667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AFC4E72-BF2A-43B3-AF2A-87BE8AFE27BD}"/>
              </a:ext>
            </a:extLst>
          </p:cNvPr>
          <p:cNvSpPr>
            <a:spLocks noGrp="1"/>
          </p:cNvSpPr>
          <p:nvPr>
            <p:ph type="title"/>
          </p:nvPr>
        </p:nvSpPr>
        <p:spPr/>
        <p:txBody>
          <a:bodyPr/>
          <a:lstStyle/>
          <a:p>
            <a:r>
              <a:rPr lang="it-IT"/>
              <a:t>Fare clic per modificare lo stile del titolo dello schema</a:t>
            </a:r>
            <a:endParaRPr lang="en-US"/>
          </a:p>
        </p:txBody>
      </p:sp>
      <p:sp>
        <p:nvSpPr>
          <p:cNvPr id="3" name="Segnaposto data 2">
            <a:extLst>
              <a:ext uri="{FF2B5EF4-FFF2-40B4-BE49-F238E27FC236}">
                <a16:creationId xmlns:a16="http://schemas.microsoft.com/office/drawing/2014/main" id="{E13C9D83-D4EA-48BF-87B6-B54BE2D3B2F9}"/>
              </a:ext>
            </a:extLst>
          </p:cNvPr>
          <p:cNvSpPr>
            <a:spLocks noGrp="1"/>
          </p:cNvSpPr>
          <p:nvPr>
            <p:ph type="dt" sz="half" idx="10"/>
          </p:nvPr>
        </p:nvSpPr>
        <p:spPr/>
        <p:txBody>
          <a:bodyPr/>
          <a:lstStyle/>
          <a:p>
            <a:fld id="{65575E9D-6408-47CD-AD8B-3641A5AD639A}" type="datetimeFigureOut">
              <a:rPr lang="en-US" smtClean="0"/>
              <a:t>11/1/2025</a:t>
            </a:fld>
            <a:endParaRPr lang="en-US"/>
          </a:p>
        </p:txBody>
      </p:sp>
      <p:sp>
        <p:nvSpPr>
          <p:cNvPr id="4" name="Segnaposto piè di pagina 3">
            <a:extLst>
              <a:ext uri="{FF2B5EF4-FFF2-40B4-BE49-F238E27FC236}">
                <a16:creationId xmlns:a16="http://schemas.microsoft.com/office/drawing/2014/main" id="{AEE17BFB-1C01-4A04-BEBD-429EEA4697B5}"/>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E2AABF1B-3854-41F2-BA8F-60D5ECD3B3A4}"/>
              </a:ext>
            </a:extLst>
          </p:cNvPr>
          <p:cNvSpPr>
            <a:spLocks noGrp="1"/>
          </p:cNvSpPr>
          <p:nvPr>
            <p:ph type="sldNum" sz="quarter" idx="12"/>
          </p:nvPr>
        </p:nvSpPr>
        <p:spPr/>
        <p:txBody>
          <a:bodyPr/>
          <a:lstStyle/>
          <a:p>
            <a:fld id="{D67EB81F-4DFB-4028-A191-72B91FC75F55}" type="slidenum">
              <a:rPr lang="en-US" smtClean="0"/>
              <a:t>‹N›</a:t>
            </a:fld>
            <a:endParaRPr lang="en-US"/>
          </a:p>
        </p:txBody>
      </p:sp>
    </p:spTree>
    <p:extLst>
      <p:ext uri="{BB962C8B-B14F-4D97-AF65-F5344CB8AC3E}">
        <p14:creationId xmlns:p14="http://schemas.microsoft.com/office/powerpoint/2010/main" val="3546959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AB585CD-1E4F-4399-859B-71EE05149821}"/>
              </a:ext>
            </a:extLst>
          </p:cNvPr>
          <p:cNvSpPr>
            <a:spLocks noGrp="1"/>
          </p:cNvSpPr>
          <p:nvPr>
            <p:ph type="dt" sz="half" idx="10"/>
          </p:nvPr>
        </p:nvSpPr>
        <p:spPr/>
        <p:txBody>
          <a:bodyPr/>
          <a:lstStyle/>
          <a:p>
            <a:fld id="{65575E9D-6408-47CD-AD8B-3641A5AD639A}" type="datetimeFigureOut">
              <a:rPr lang="en-US" smtClean="0"/>
              <a:t>11/1/2025</a:t>
            </a:fld>
            <a:endParaRPr lang="en-US"/>
          </a:p>
        </p:txBody>
      </p:sp>
      <p:sp>
        <p:nvSpPr>
          <p:cNvPr id="3" name="Segnaposto piè di pagina 2">
            <a:extLst>
              <a:ext uri="{FF2B5EF4-FFF2-40B4-BE49-F238E27FC236}">
                <a16:creationId xmlns:a16="http://schemas.microsoft.com/office/drawing/2014/main" id="{875C757A-79BC-4713-BFC0-242D658D6778}"/>
              </a:ext>
            </a:extLst>
          </p:cNvPr>
          <p:cNvSpPr>
            <a:spLocks noGrp="1"/>
          </p:cNvSpPr>
          <p:nvPr>
            <p:ph type="ftr" sz="quarter" idx="11"/>
          </p:nvPr>
        </p:nvSpPr>
        <p:spPr/>
        <p:txBody>
          <a:bodyPr/>
          <a:lstStyle/>
          <a:p>
            <a:endParaRPr lang="en-US"/>
          </a:p>
        </p:txBody>
      </p:sp>
      <p:sp>
        <p:nvSpPr>
          <p:cNvPr id="4" name="Segnaposto numero diapositiva 3">
            <a:extLst>
              <a:ext uri="{FF2B5EF4-FFF2-40B4-BE49-F238E27FC236}">
                <a16:creationId xmlns:a16="http://schemas.microsoft.com/office/drawing/2014/main" id="{B212E63E-269F-4AD1-8F52-13F13DD00533}"/>
              </a:ext>
            </a:extLst>
          </p:cNvPr>
          <p:cNvSpPr>
            <a:spLocks noGrp="1"/>
          </p:cNvSpPr>
          <p:nvPr>
            <p:ph type="sldNum" sz="quarter" idx="12"/>
          </p:nvPr>
        </p:nvSpPr>
        <p:spPr/>
        <p:txBody>
          <a:bodyPr/>
          <a:lstStyle/>
          <a:p>
            <a:fld id="{D67EB81F-4DFB-4028-A191-72B91FC75F55}" type="slidenum">
              <a:rPr lang="en-US" smtClean="0"/>
              <a:t>‹N›</a:t>
            </a:fld>
            <a:endParaRPr lang="en-US"/>
          </a:p>
        </p:txBody>
      </p:sp>
    </p:spTree>
    <p:extLst>
      <p:ext uri="{BB962C8B-B14F-4D97-AF65-F5344CB8AC3E}">
        <p14:creationId xmlns:p14="http://schemas.microsoft.com/office/powerpoint/2010/main" val="2032358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A61645-78F9-4605-BF5C-BB0D8EEE239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a:p>
        </p:txBody>
      </p:sp>
      <p:sp>
        <p:nvSpPr>
          <p:cNvPr id="3" name="Segnaposto contenuto 2">
            <a:extLst>
              <a:ext uri="{FF2B5EF4-FFF2-40B4-BE49-F238E27FC236}">
                <a16:creationId xmlns:a16="http://schemas.microsoft.com/office/drawing/2014/main" id="{ADB7E367-B584-49FB-9673-27A220E537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testo 3">
            <a:extLst>
              <a:ext uri="{FF2B5EF4-FFF2-40B4-BE49-F238E27FC236}">
                <a16:creationId xmlns:a16="http://schemas.microsoft.com/office/drawing/2014/main" id="{DFCF0555-14B8-41BE-8DFD-5518902EAF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315260B9-EB5C-4098-A8BA-C771C7513E42}"/>
              </a:ext>
            </a:extLst>
          </p:cNvPr>
          <p:cNvSpPr>
            <a:spLocks noGrp="1"/>
          </p:cNvSpPr>
          <p:nvPr>
            <p:ph type="dt" sz="half" idx="10"/>
          </p:nvPr>
        </p:nvSpPr>
        <p:spPr/>
        <p:txBody>
          <a:bodyPr/>
          <a:lstStyle/>
          <a:p>
            <a:fld id="{65575E9D-6408-47CD-AD8B-3641A5AD639A}" type="datetimeFigureOut">
              <a:rPr lang="en-US" smtClean="0"/>
              <a:t>11/1/2025</a:t>
            </a:fld>
            <a:endParaRPr lang="en-US"/>
          </a:p>
        </p:txBody>
      </p:sp>
      <p:sp>
        <p:nvSpPr>
          <p:cNvPr id="6" name="Segnaposto piè di pagina 5">
            <a:extLst>
              <a:ext uri="{FF2B5EF4-FFF2-40B4-BE49-F238E27FC236}">
                <a16:creationId xmlns:a16="http://schemas.microsoft.com/office/drawing/2014/main" id="{84EE9E5D-181F-4FBC-8FE0-F59C30F55AC3}"/>
              </a:ext>
            </a:extLst>
          </p:cNvPr>
          <p:cNvSpPr>
            <a:spLocks noGrp="1"/>
          </p:cNvSpPr>
          <p:nvPr>
            <p:ph type="ftr" sz="quarter" idx="11"/>
          </p:nvPr>
        </p:nvSpPr>
        <p:spPr/>
        <p:txBody>
          <a:bodyPr/>
          <a:lstStyle/>
          <a:p>
            <a:endParaRPr lang="en-US"/>
          </a:p>
        </p:txBody>
      </p:sp>
      <p:sp>
        <p:nvSpPr>
          <p:cNvPr id="7" name="Segnaposto numero diapositiva 6">
            <a:extLst>
              <a:ext uri="{FF2B5EF4-FFF2-40B4-BE49-F238E27FC236}">
                <a16:creationId xmlns:a16="http://schemas.microsoft.com/office/drawing/2014/main" id="{47F5F030-2167-4793-A62E-EE0FF361B593}"/>
              </a:ext>
            </a:extLst>
          </p:cNvPr>
          <p:cNvSpPr>
            <a:spLocks noGrp="1"/>
          </p:cNvSpPr>
          <p:nvPr>
            <p:ph type="sldNum" sz="quarter" idx="12"/>
          </p:nvPr>
        </p:nvSpPr>
        <p:spPr/>
        <p:txBody>
          <a:bodyPr/>
          <a:lstStyle/>
          <a:p>
            <a:fld id="{D67EB81F-4DFB-4028-A191-72B91FC75F55}" type="slidenum">
              <a:rPr lang="en-US" smtClean="0"/>
              <a:t>‹N›</a:t>
            </a:fld>
            <a:endParaRPr lang="en-US"/>
          </a:p>
        </p:txBody>
      </p:sp>
    </p:spTree>
    <p:extLst>
      <p:ext uri="{BB962C8B-B14F-4D97-AF65-F5344CB8AC3E}">
        <p14:creationId xmlns:p14="http://schemas.microsoft.com/office/powerpoint/2010/main" val="3966674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7C967C-D4AC-4A30-8BFF-750FD7F58F78}"/>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a:p>
        </p:txBody>
      </p:sp>
      <p:sp>
        <p:nvSpPr>
          <p:cNvPr id="3" name="Segnaposto immagine 2">
            <a:extLst>
              <a:ext uri="{FF2B5EF4-FFF2-40B4-BE49-F238E27FC236}">
                <a16:creationId xmlns:a16="http://schemas.microsoft.com/office/drawing/2014/main" id="{89BCCC24-534C-41F4-9E3F-7B05727C02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egnaposto testo 3">
            <a:extLst>
              <a:ext uri="{FF2B5EF4-FFF2-40B4-BE49-F238E27FC236}">
                <a16:creationId xmlns:a16="http://schemas.microsoft.com/office/drawing/2014/main" id="{8FC0329A-F580-4F7D-9642-8F64A0BC30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EF3A5403-2B7A-4C4F-A828-957571890BB0}"/>
              </a:ext>
            </a:extLst>
          </p:cNvPr>
          <p:cNvSpPr>
            <a:spLocks noGrp="1"/>
          </p:cNvSpPr>
          <p:nvPr>
            <p:ph type="dt" sz="half" idx="10"/>
          </p:nvPr>
        </p:nvSpPr>
        <p:spPr/>
        <p:txBody>
          <a:bodyPr/>
          <a:lstStyle/>
          <a:p>
            <a:fld id="{65575E9D-6408-47CD-AD8B-3641A5AD639A}" type="datetimeFigureOut">
              <a:rPr lang="en-US" smtClean="0"/>
              <a:t>11/1/2025</a:t>
            </a:fld>
            <a:endParaRPr lang="en-US"/>
          </a:p>
        </p:txBody>
      </p:sp>
      <p:sp>
        <p:nvSpPr>
          <p:cNvPr id="6" name="Segnaposto piè di pagina 5">
            <a:extLst>
              <a:ext uri="{FF2B5EF4-FFF2-40B4-BE49-F238E27FC236}">
                <a16:creationId xmlns:a16="http://schemas.microsoft.com/office/drawing/2014/main" id="{4E458291-36EE-44A2-B91A-094958686663}"/>
              </a:ext>
            </a:extLst>
          </p:cNvPr>
          <p:cNvSpPr>
            <a:spLocks noGrp="1"/>
          </p:cNvSpPr>
          <p:nvPr>
            <p:ph type="ftr" sz="quarter" idx="11"/>
          </p:nvPr>
        </p:nvSpPr>
        <p:spPr/>
        <p:txBody>
          <a:bodyPr/>
          <a:lstStyle/>
          <a:p>
            <a:endParaRPr lang="en-US"/>
          </a:p>
        </p:txBody>
      </p:sp>
      <p:sp>
        <p:nvSpPr>
          <p:cNvPr id="7" name="Segnaposto numero diapositiva 6">
            <a:extLst>
              <a:ext uri="{FF2B5EF4-FFF2-40B4-BE49-F238E27FC236}">
                <a16:creationId xmlns:a16="http://schemas.microsoft.com/office/drawing/2014/main" id="{F176D4B7-F5A8-4E0A-B0E0-EC73DB45A0D9}"/>
              </a:ext>
            </a:extLst>
          </p:cNvPr>
          <p:cNvSpPr>
            <a:spLocks noGrp="1"/>
          </p:cNvSpPr>
          <p:nvPr>
            <p:ph type="sldNum" sz="quarter" idx="12"/>
          </p:nvPr>
        </p:nvSpPr>
        <p:spPr/>
        <p:txBody>
          <a:bodyPr/>
          <a:lstStyle/>
          <a:p>
            <a:fld id="{D67EB81F-4DFB-4028-A191-72B91FC75F55}" type="slidenum">
              <a:rPr lang="en-US" smtClean="0"/>
              <a:t>‹N›</a:t>
            </a:fld>
            <a:endParaRPr lang="en-US"/>
          </a:p>
        </p:txBody>
      </p:sp>
    </p:spTree>
    <p:extLst>
      <p:ext uri="{BB962C8B-B14F-4D97-AF65-F5344CB8AC3E}">
        <p14:creationId xmlns:p14="http://schemas.microsoft.com/office/powerpoint/2010/main" val="393062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79F17D87-77FA-4EE3-B191-70D226D74C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a:p>
        </p:txBody>
      </p:sp>
      <p:sp>
        <p:nvSpPr>
          <p:cNvPr id="3" name="Segnaposto testo 2">
            <a:extLst>
              <a:ext uri="{FF2B5EF4-FFF2-40B4-BE49-F238E27FC236}">
                <a16:creationId xmlns:a16="http://schemas.microsoft.com/office/drawing/2014/main" id="{423122BD-1AF0-44F0-B63C-D3698244CB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a:extLst>
              <a:ext uri="{FF2B5EF4-FFF2-40B4-BE49-F238E27FC236}">
                <a16:creationId xmlns:a16="http://schemas.microsoft.com/office/drawing/2014/main" id="{3C17FB80-9F91-4BA2-840E-D8027B989BA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575E9D-6408-47CD-AD8B-3641A5AD639A}" type="datetimeFigureOut">
              <a:rPr lang="en-US" smtClean="0"/>
              <a:t>11/1/2025</a:t>
            </a:fld>
            <a:endParaRPr lang="en-US"/>
          </a:p>
        </p:txBody>
      </p:sp>
      <p:sp>
        <p:nvSpPr>
          <p:cNvPr id="5" name="Segnaposto piè di pagina 4">
            <a:extLst>
              <a:ext uri="{FF2B5EF4-FFF2-40B4-BE49-F238E27FC236}">
                <a16:creationId xmlns:a16="http://schemas.microsoft.com/office/drawing/2014/main" id="{4C9481F6-8AAA-449A-8E54-DF8A02B286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egnaposto numero diapositiva 5">
            <a:extLst>
              <a:ext uri="{FF2B5EF4-FFF2-40B4-BE49-F238E27FC236}">
                <a16:creationId xmlns:a16="http://schemas.microsoft.com/office/drawing/2014/main" id="{ACA63D70-08DB-495C-938B-E1CCD7718D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7EB81F-4DFB-4028-A191-72B91FC75F55}" type="slidenum">
              <a:rPr lang="en-US" smtClean="0"/>
              <a:t>‹N›</a:t>
            </a:fld>
            <a:endParaRPr lang="en-US"/>
          </a:p>
        </p:txBody>
      </p:sp>
    </p:spTree>
    <p:extLst>
      <p:ext uri="{BB962C8B-B14F-4D97-AF65-F5344CB8AC3E}">
        <p14:creationId xmlns:p14="http://schemas.microsoft.com/office/powerpoint/2010/main" val="11160395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5.xml"/><Relationship Id="rId5" Type="http://schemas.openxmlformats.org/officeDocument/2006/relationships/image" Target="../media/image2.png"/><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C6F51AE9-DDAC-8FD1-DAA7-6752D87521BC}"/>
              </a:ext>
            </a:extLst>
          </p:cNvPr>
          <p:cNvSpPr/>
          <p:nvPr/>
        </p:nvSpPr>
        <p:spPr>
          <a:xfrm>
            <a:off x="0" y="587229"/>
            <a:ext cx="12192000" cy="939567"/>
          </a:xfrm>
          <a:prstGeom prst="rect">
            <a:avLst/>
          </a:prstGeom>
          <a:solidFill>
            <a:srgbClr val="002C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Rettangolo 4">
            <a:extLst>
              <a:ext uri="{FF2B5EF4-FFF2-40B4-BE49-F238E27FC236}">
                <a16:creationId xmlns:a16="http://schemas.microsoft.com/office/drawing/2014/main" id="{08886A39-4B45-AE8A-4AFB-7F3ABA4FEBB2}"/>
              </a:ext>
            </a:extLst>
          </p:cNvPr>
          <p:cNvSpPr/>
          <p:nvPr/>
        </p:nvSpPr>
        <p:spPr>
          <a:xfrm>
            <a:off x="0" y="4001549"/>
            <a:ext cx="12192000" cy="2147581"/>
          </a:xfrm>
          <a:prstGeom prst="rect">
            <a:avLst/>
          </a:prstGeom>
          <a:solidFill>
            <a:srgbClr val="002C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Rettangolo 7">
            <a:extLst>
              <a:ext uri="{FF2B5EF4-FFF2-40B4-BE49-F238E27FC236}">
                <a16:creationId xmlns:a16="http://schemas.microsoft.com/office/drawing/2014/main" id="{E228576C-17A7-A84D-081C-04C7F263DA2A}"/>
              </a:ext>
            </a:extLst>
          </p:cNvPr>
          <p:cNvSpPr/>
          <p:nvPr/>
        </p:nvSpPr>
        <p:spPr>
          <a:xfrm>
            <a:off x="5715000" y="797493"/>
            <a:ext cx="6264480" cy="646331"/>
          </a:xfrm>
          <a:prstGeom prst="rect">
            <a:avLst/>
          </a:prstGeom>
        </p:spPr>
        <p:txBody>
          <a:bodyPr wrap="square">
            <a:spAutoFit/>
          </a:bodyPr>
          <a:lstStyle/>
          <a:p>
            <a:pPr algn="r">
              <a:spcBef>
                <a:spcPct val="0"/>
              </a:spcBef>
              <a:buFontTx/>
              <a:buNone/>
            </a:pPr>
            <a:r>
              <a:rPr lang="it-IT" sz="1200" dirty="0">
                <a:solidFill>
                  <a:schemeClr val="bg1"/>
                </a:solidFill>
                <a:latin typeface="Source Sans Pro" panose="020B0503030403020204" pitchFamily="34" charset="0"/>
                <a:ea typeface="Roboto" pitchFamily="2" charset="0"/>
                <a:cs typeface="Tahoma" panose="020B0604030504040204" pitchFamily="34" charset="0"/>
              </a:rPr>
              <a:t>L’intelligenza artificiale nel procedimento legislativo e amministrativo: un nuovo rapporto tra</a:t>
            </a:r>
          </a:p>
          <a:p>
            <a:pPr algn="r">
              <a:spcBef>
                <a:spcPct val="0"/>
              </a:spcBef>
              <a:buFontTx/>
              <a:buNone/>
            </a:pPr>
            <a:r>
              <a:rPr lang="it-IT" sz="1200" dirty="0">
                <a:solidFill>
                  <a:schemeClr val="bg1"/>
                </a:solidFill>
                <a:latin typeface="Source Sans Pro" panose="020B0503030403020204" pitchFamily="34" charset="0"/>
                <a:ea typeface="Roboto" pitchFamily="2" charset="0"/>
                <a:cs typeface="Tahoma" panose="020B0604030504040204" pitchFamily="34" charset="0"/>
              </a:rPr>
              <a:t>cittadini e Stato? </a:t>
            </a:r>
          </a:p>
          <a:p>
            <a:pPr algn="r">
              <a:spcBef>
                <a:spcPct val="0"/>
              </a:spcBef>
              <a:buFontTx/>
              <a:buNone/>
            </a:pPr>
            <a:r>
              <a:rPr lang="it-IT" altLang="it-IT" sz="1200" dirty="0">
                <a:solidFill>
                  <a:schemeClr val="bg1"/>
                </a:solidFill>
                <a:latin typeface="Source Sans Pro" panose="020B0503030403020204" pitchFamily="34" charset="0"/>
                <a:ea typeface="Roboto" pitchFamily="2" charset="0"/>
                <a:cs typeface="Tahoma" panose="020B0604030504040204" pitchFamily="34" charset="0"/>
              </a:rPr>
              <a:t>Università della Tuscia</a:t>
            </a:r>
            <a:r>
              <a:rPr lang="it-IT" altLang="it-IT" sz="1200">
                <a:solidFill>
                  <a:schemeClr val="bg1"/>
                </a:solidFill>
                <a:latin typeface="Source Sans Pro" panose="020B0503030403020204" pitchFamily="34" charset="0"/>
                <a:ea typeface="Roboto" pitchFamily="2" charset="0"/>
                <a:cs typeface="Tahoma" panose="020B0604030504040204" pitchFamily="34" charset="0"/>
              </a:rPr>
              <a:t>, lezione online</a:t>
            </a:r>
            <a:r>
              <a:rPr lang="it-IT" altLang="it-IT" sz="1200" dirty="0">
                <a:solidFill>
                  <a:schemeClr val="bg1"/>
                </a:solidFill>
                <a:latin typeface="Source Sans Pro" panose="020B0503030403020204" pitchFamily="34" charset="0"/>
                <a:ea typeface="Roboto" pitchFamily="2" charset="0"/>
                <a:cs typeface="Tahoma" panose="020B0604030504040204" pitchFamily="34" charset="0"/>
              </a:rPr>
              <a:t>, 15 ottobre 2025</a:t>
            </a:r>
          </a:p>
        </p:txBody>
      </p:sp>
      <p:sp>
        <p:nvSpPr>
          <p:cNvPr id="9" name="Rettangolo 8">
            <a:extLst>
              <a:ext uri="{FF2B5EF4-FFF2-40B4-BE49-F238E27FC236}">
                <a16:creationId xmlns:a16="http://schemas.microsoft.com/office/drawing/2014/main" id="{1D828E79-A3A4-1452-CBBE-BAE68CEB5F08}"/>
              </a:ext>
            </a:extLst>
          </p:cNvPr>
          <p:cNvSpPr/>
          <p:nvPr/>
        </p:nvSpPr>
        <p:spPr>
          <a:xfrm>
            <a:off x="1274229" y="4313551"/>
            <a:ext cx="9643542" cy="1631216"/>
          </a:xfrm>
          <a:prstGeom prst="rect">
            <a:avLst/>
          </a:prstGeom>
        </p:spPr>
        <p:txBody>
          <a:bodyPr wrap="square">
            <a:spAutoFit/>
          </a:bodyPr>
          <a:lstStyle/>
          <a:p>
            <a:pPr algn="ctr">
              <a:spcBef>
                <a:spcPct val="0"/>
              </a:spcBef>
            </a:pPr>
            <a:r>
              <a:rPr lang="it-IT" sz="2800" b="1" dirty="0">
                <a:solidFill>
                  <a:schemeClr val="bg1"/>
                </a:solidFill>
                <a:latin typeface="Source Sans Pro" panose="020B0503030403020204" pitchFamily="34" charset="0"/>
                <a:ea typeface="Roboto" pitchFamily="2" charset="0"/>
                <a:cs typeface="Tahoma" panose="020B0604030504040204" pitchFamily="34" charset="0"/>
              </a:rPr>
              <a:t>Strumenti e metodi per la modernizzazione dei testi della PA: il progetto </a:t>
            </a:r>
            <a:r>
              <a:rPr lang="it-IT" sz="2800" b="1" dirty="0">
                <a:solidFill>
                  <a:schemeClr val="bg1"/>
                </a:solidFill>
                <a:latin typeface="Source Sans Pro" panose="020B0503030403020204" pitchFamily="34" charset="0"/>
                <a:ea typeface="Roboto Slab Black" pitchFamily="2" charset="0"/>
              </a:rPr>
              <a:t>«</a:t>
            </a:r>
            <a:r>
              <a:rPr lang="en-US" sz="2800" b="1" dirty="0">
                <a:solidFill>
                  <a:schemeClr val="bg1"/>
                </a:solidFill>
                <a:latin typeface="Source Sans Pro" panose="020B0503030403020204" pitchFamily="34" charset="0"/>
                <a:ea typeface="Roboto Slab Black" pitchFamily="2" charset="0"/>
              </a:rPr>
              <a:t>Migrants, Institutions, Translations Easy-read Law</a:t>
            </a:r>
            <a:r>
              <a:rPr lang="it-IT" sz="2800" b="1" dirty="0">
                <a:solidFill>
                  <a:schemeClr val="bg1"/>
                </a:solidFill>
                <a:latin typeface="Source Sans Pro" panose="020B0503030403020204" pitchFamily="34" charset="0"/>
                <a:ea typeface="Roboto Slab Black" pitchFamily="2" charset="0"/>
              </a:rPr>
              <a:t>» </a:t>
            </a:r>
          </a:p>
          <a:p>
            <a:pPr algn="ctr">
              <a:spcBef>
                <a:spcPct val="0"/>
              </a:spcBef>
            </a:pPr>
            <a:r>
              <a:rPr lang="it-IT" altLang="it-IT" sz="1600" b="1" dirty="0">
                <a:solidFill>
                  <a:schemeClr val="bg1"/>
                </a:solidFill>
                <a:latin typeface="Source Sans Pro" panose="020B0503030403020204" pitchFamily="34" charset="0"/>
                <a:ea typeface="Roboto" pitchFamily="2" charset="0"/>
                <a:cs typeface="Tahoma" panose="020B0604030504040204" pitchFamily="34" charset="0"/>
              </a:rPr>
              <a:t>Francesco Romano, Marco Cecili</a:t>
            </a:r>
          </a:p>
        </p:txBody>
      </p:sp>
      <p:pic>
        <p:nvPicPr>
          <p:cNvPr id="2" name="Immagine 1">
            <a:extLst>
              <a:ext uri="{FF2B5EF4-FFF2-40B4-BE49-F238E27FC236}">
                <a16:creationId xmlns:a16="http://schemas.microsoft.com/office/drawing/2014/main" id="{F6CECA52-6C28-FBC5-86E9-71EA196BA968}"/>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483613" y="708870"/>
            <a:ext cx="3000298" cy="651830"/>
          </a:xfrm>
          <a:prstGeom prst="rect">
            <a:avLst/>
          </a:prstGeom>
        </p:spPr>
      </p:pic>
    </p:spTree>
    <p:extLst>
      <p:ext uri="{BB962C8B-B14F-4D97-AF65-F5344CB8AC3E}">
        <p14:creationId xmlns:p14="http://schemas.microsoft.com/office/powerpoint/2010/main" val="37912301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Immagine che contiene testo, segnale&#10;&#10;Descrizione generata automaticamente">
            <a:extLst>
              <a:ext uri="{FF2B5EF4-FFF2-40B4-BE49-F238E27FC236}">
                <a16:creationId xmlns:a16="http://schemas.microsoft.com/office/drawing/2014/main" id="{3B17C28D-174F-2D40-61E8-DF7AFFC5F50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38283" y="6240844"/>
            <a:ext cx="1932799" cy="420245"/>
          </a:xfrm>
          <a:prstGeom prst="rect">
            <a:avLst/>
          </a:prstGeom>
        </p:spPr>
      </p:pic>
      <p:sp>
        <p:nvSpPr>
          <p:cNvPr id="6" name="Rettangolo 5">
            <a:extLst>
              <a:ext uri="{FF2B5EF4-FFF2-40B4-BE49-F238E27FC236}">
                <a16:creationId xmlns:a16="http://schemas.microsoft.com/office/drawing/2014/main" id="{70358C0E-79D5-343A-10F0-94E9D2ACE19F}"/>
              </a:ext>
            </a:extLst>
          </p:cNvPr>
          <p:cNvSpPr/>
          <p:nvPr/>
        </p:nvSpPr>
        <p:spPr>
          <a:xfrm>
            <a:off x="0" y="38467"/>
            <a:ext cx="12192000" cy="81259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Titolo 1">
            <a:extLst>
              <a:ext uri="{FF2B5EF4-FFF2-40B4-BE49-F238E27FC236}">
                <a16:creationId xmlns:a16="http://schemas.microsoft.com/office/drawing/2014/main" id="{1690BEAA-BD4F-6275-620B-C66D7C0AB145}"/>
              </a:ext>
            </a:extLst>
          </p:cNvPr>
          <p:cNvSpPr txBox="1">
            <a:spLocks/>
          </p:cNvSpPr>
          <p:nvPr/>
        </p:nvSpPr>
        <p:spPr>
          <a:xfrm>
            <a:off x="242426" y="291681"/>
            <a:ext cx="7571537" cy="427586"/>
          </a:xfrm>
          <a:prstGeom prst="rect">
            <a:avLst/>
          </a:prstGeom>
        </p:spPr>
        <p:txBody>
          <a:bodyPr vert="horz" lIns="91440" tIns="45720" rIns="91440" bIns="45720" rtlCol="0" anchor="ctr">
            <a:noAutofit/>
          </a:bodyPr>
          <a:lstStyle>
            <a:lvl1pPr algn="r" defTabSz="914400" rtl="0" eaLnBrk="1" latinLnBrk="0" hangingPunct="1">
              <a:lnSpc>
                <a:spcPct val="80000"/>
              </a:lnSpc>
              <a:spcBef>
                <a:spcPct val="0"/>
              </a:spcBef>
              <a:buNone/>
              <a:defRPr sz="5000" kern="1200" cap="all" spc="200" baseline="0">
                <a:solidFill>
                  <a:schemeClr val="tx1">
                    <a:lumMod val="95000"/>
                    <a:lumOff val="5000"/>
                  </a:schemeClr>
                </a:solidFill>
                <a:latin typeface="+mj-lt"/>
                <a:ea typeface="+mj-ea"/>
                <a:cs typeface="+mj-cs"/>
              </a:defRPr>
            </a:lvl1pPr>
          </a:lstStyle>
          <a:p>
            <a:pPr algn="l"/>
            <a:r>
              <a:rPr lang="it-IT" sz="2800" b="1" dirty="0">
                <a:solidFill>
                  <a:schemeClr val="bg1"/>
                </a:solidFill>
                <a:latin typeface="Source Sans Pro" panose="020B0503030403020204" pitchFamily="34" charset="0"/>
                <a:ea typeface="Roboto Slab Black" pitchFamily="2" charset="0"/>
              </a:rPr>
              <a:t>Ipotesi di miglioramento sulla base delle analisi svolte</a:t>
            </a:r>
          </a:p>
        </p:txBody>
      </p:sp>
      <p:sp>
        <p:nvSpPr>
          <p:cNvPr id="4" name="CustomShape 3">
            <a:extLst>
              <a:ext uri="{FF2B5EF4-FFF2-40B4-BE49-F238E27FC236}">
                <a16:creationId xmlns:a16="http://schemas.microsoft.com/office/drawing/2014/main" id="{463B01C9-0569-5402-76ED-A9E611208714}"/>
              </a:ext>
            </a:extLst>
          </p:cNvPr>
          <p:cNvSpPr/>
          <p:nvPr/>
        </p:nvSpPr>
        <p:spPr>
          <a:xfrm>
            <a:off x="409575" y="1173420"/>
            <a:ext cx="9974827" cy="5056067"/>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endParaRPr lang="it-IT" sz="2600" b="0" strike="noStrike" spc="-1" dirty="0">
              <a:latin typeface="Arial"/>
            </a:endParaRPr>
          </a:p>
          <a:p>
            <a:pPr>
              <a:lnSpc>
                <a:spcPct val="100000"/>
              </a:lnSpc>
            </a:pPr>
            <a:endParaRPr lang="it-IT" sz="2600" b="0" strike="noStrike" spc="-1" dirty="0">
              <a:latin typeface="Arial"/>
            </a:endParaRPr>
          </a:p>
          <a:p>
            <a:pPr>
              <a:lnSpc>
                <a:spcPct val="100000"/>
              </a:lnSpc>
            </a:pPr>
            <a:endParaRPr lang="it-IT" sz="2600" b="0" strike="noStrike" spc="-1" dirty="0">
              <a:latin typeface="Arial"/>
            </a:endParaRPr>
          </a:p>
          <a:p>
            <a:pPr>
              <a:lnSpc>
                <a:spcPct val="100000"/>
              </a:lnSpc>
            </a:pPr>
            <a:endParaRPr lang="it-IT" sz="2600" b="0" strike="noStrike" spc="-1" dirty="0">
              <a:latin typeface="Arial"/>
            </a:endParaRPr>
          </a:p>
          <a:p>
            <a:pPr>
              <a:lnSpc>
                <a:spcPct val="100000"/>
              </a:lnSpc>
            </a:pPr>
            <a:endParaRPr lang="it-IT" sz="2600" b="0" strike="noStrike" spc="-1" dirty="0">
              <a:latin typeface="Arial"/>
            </a:endParaRPr>
          </a:p>
          <a:p>
            <a:pPr>
              <a:lnSpc>
                <a:spcPct val="100000"/>
              </a:lnSpc>
            </a:pPr>
            <a:endParaRPr lang="it-IT" sz="2600" b="0" strike="noStrike" spc="-1" dirty="0">
              <a:latin typeface="Arial"/>
            </a:endParaRPr>
          </a:p>
        </p:txBody>
      </p:sp>
      <p:sp>
        <p:nvSpPr>
          <p:cNvPr id="2" name="CustomShape 3">
            <a:extLst>
              <a:ext uri="{FF2B5EF4-FFF2-40B4-BE49-F238E27FC236}">
                <a16:creationId xmlns:a16="http://schemas.microsoft.com/office/drawing/2014/main" id="{22E6E195-FA84-D075-7B2C-B2FBEF26318A}"/>
              </a:ext>
            </a:extLst>
          </p:cNvPr>
          <p:cNvSpPr/>
          <p:nvPr/>
        </p:nvSpPr>
        <p:spPr>
          <a:xfrm>
            <a:off x="548639" y="842080"/>
            <a:ext cx="11153625" cy="5102685"/>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90000" tIns="45000" rIns="90000" bIns="45000"/>
          <a:lstStyle/>
          <a:p>
            <a:pPr marL="6840">
              <a:lnSpc>
                <a:spcPct val="100000"/>
              </a:lnSpc>
              <a:spcBef>
                <a:spcPts val="799"/>
              </a:spcBef>
              <a:buClr>
                <a:srgbClr val="003366"/>
              </a:buClr>
            </a:pPr>
            <a:r>
              <a:rPr lang="it-IT" sz="1600" b="1" spc="-1" dirty="0">
                <a:solidFill>
                  <a:srgbClr val="003366"/>
                </a:solidFill>
                <a:latin typeface="Arial"/>
              </a:rPr>
              <a:t>Sulla testualità: </a:t>
            </a:r>
          </a:p>
          <a:p>
            <a:pPr marL="6840">
              <a:lnSpc>
                <a:spcPct val="100000"/>
              </a:lnSpc>
              <a:spcBef>
                <a:spcPts val="799"/>
              </a:spcBef>
              <a:buClr>
                <a:srgbClr val="003366"/>
              </a:buClr>
            </a:pPr>
            <a:r>
              <a:rPr lang="it-IT" sz="1600" spc="-1" dirty="0">
                <a:solidFill>
                  <a:srgbClr val="003366"/>
                </a:solidFill>
                <a:latin typeface="Arial"/>
              </a:rPr>
              <a:t>Si è lavorato sull’uniformità degli elenchi, sulla eccessiva concisione introducendo di nuovo gli articoli dove mancavano, eliminando e spostando i riferimenti alla normativa:</a:t>
            </a:r>
          </a:p>
        </p:txBody>
      </p:sp>
      <p:pic>
        <p:nvPicPr>
          <p:cNvPr id="5" name="Picture 2">
            <a:extLst>
              <a:ext uri="{FF2B5EF4-FFF2-40B4-BE49-F238E27FC236}">
                <a16:creationId xmlns:a16="http://schemas.microsoft.com/office/drawing/2014/main" id="{A31C3485-DE2F-6A72-2601-FF4FE3E11CA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4925" y="6350773"/>
            <a:ext cx="6962775" cy="3578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Segnaposto contenuto 15">
            <a:extLst>
              <a:ext uri="{FF2B5EF4-FFF2-40B4-BE49-F238E27FC236}">
                <a16:creationId xmlns:a16="http://schemas.microsoft.com/office/drawing/2014/main" id="{B6F9D95B-8450-2978-2923-8E7A3C585409}"/>
              </a:ext>
            </a:extLst>
          </p:cNvPr>
          <p:cNvGraphicFramePr>
            <a:graphicFrameLocks/>
          </p:cNvGraphicFramePr>
          <p:nvPr>
            <p:extLst>
              <p:ext uri="{D42A27DB-BD31-4B8C-83A1-F6EECF244321}">
                <p14:modId xmlns:p14="http://schemas.microsoft.com/office/powerpoint/2010/main" val="4254314213"/>
              </p:ext>
            </p:extLst>
          </p:nvPr>
        </p:nvGraphicFramePr>
        <p:xfrm>
          <a:off x="51372" y="1715583"/>
          <a:ext cx="12120080" cy="5100121"/>
        </p:xfrm>
        <a:graphic>
          <a:graphicData uri="http://schemas.openxmlformats.org/drawingml/2006/table">
            <a:tbl>
              <a:tblPr firstRow="1" bandRow="1">
                <a:tableStyleId>{5C22544A-7EE6-4342-B048-85BDC9FD1C3A}</a:tableStyleId>
              </a:tblPr>
              <a:tblGrid>
                <a:gridCol w="5896360">
                  <a:extLst>
                    <a:ext uri="{9D8B030D-6E8A-4147-A177-3AD203B41FA5}">
                      <a16:colId xmlns:a16="http://schemas.microsoft.com/office/drawing/2014/main" val="3380532217"/>
                    </a:ext>
                  </a:extLst>
                </a:gridCol>
                <a:gridCol w="6223720">
                  <a:extLst>
                    <a:ext uri="{9D8B030D-6E8A-4147-A177-3AD203B41FA5}">
                      <a16:colId xmlns:a16="http://schemas.microsoft.com/office/drawing/2014/main" val="2450056284"/>
                    </a:ext>
                  </a:extLst>
                </a:gridCol>
              </a:tblGrid>
              <a:tr h="375721">
                <a:tc>
                  <a:txBody>
                    <a:bodyPr/>
                    <a:lstStyle/>
                    <a:p>
                      <a:r>
                        <a:rPr lang="it-IT" dirty="0"/>
                        <a:t>Originale</a:t>
                      </a:r>
                    </a:p>
                  </a:txBody>
                  <a:tcPr/>
                </a:tc>
                <a:tc>
                  <a:txBody>
                    <a:bodyPr/>
                    <a:lstStyle/>
                    <a:p>
                      <a:r>
                        <a:rPr lang="it-IT" dirty="0"/>
                        <a:t>Riscrittura</a:t>
                      </a:r>
                    </a:p>
                  </a:txBody>
                  <a:tcPr/>
                </a:tc>
                <a:extLst>
                  <a:ext uri="{0D108BD9-81ED-4DB2-BD59-A6C34878D82A}">
                    <a16:rowId xmlns:a16="http://schemas.microsoft.com/office/drawing/2014/main" val="4089938205"/>
                  </a:ext>
                </a:extLst>
              </a:tr>
              <a:tr h="344411">
                <a:tc>
                  <a:txBody>
                    <a:bodyPr/>
                    <a:lstStyle/>
                    <a:p>
                      <a:r>
                        <a:rPr lang="it-IT" sz="800" b="0" dirty="0"/>
                        <a:t>A chi è rivolto</a:t>
                      </a:r>
                    </a:p>
                    <a:p>
                      <a:r>
                        <a:rPr lang="it-IT" sz="800" b="0" dirty="0"/>
                        <a:t>Proprietario/comproprietario dell'alloggio (richiedente n. 1) e affittuario/comodatario/ospite dell’alloggio (richiedente n. 2)</a:t>
                      </a:r>
                    </a:p>
                    <a:p>
                      <a:r>
                        <a:rPr lang="it-IT" sz="800" b="0" dirty="0"/>
                        <a:t>Descrizione</a:t>
                      </a:r>
                    </a:p>
                    <a:p>
                      <a:r>
                        <a:rPr lang="it-IT" sz="800" b="0" dirty="0"/>
                        <a:t>      Tale attestazione certifica il numero di abitanti che un alloggio può contenere nel rispetto dei parametri igienici e dimensionali dati dal D.M. del 05.07.1975. L'attestazione di idoneità alloggiativa serve per ottenere:</a:t>
                      </a:r>
                    </a:p>
                    <a:p>
                      <a:r>
                        <a:rPr lang="it-IT" sz="800" b="0" dirty="0"/>
                        <a:t>     - permesso di soggiorno per motivi familiari (come previsto dall’art. 30, comma 3 del </a:t>
                      </a:r>
                      <a:r>
                        <a:rPr lang="it-IT" sz="800" b="0" dirty="0" err="1"/>
                        <a:t>D.Lgs.</a:t>
                      </a:r>
                      <a:r>
                        <a:rPr lang="it-IT" sz="800" b="0" dirty="0"/>
                        <a:t> 286/1998 </a:t>
                      </a:r>
                      <a:r>
                        <a:rPr lang="it-IT" sz="800" b="0" dirty="0" err="1"/>
                        <a:t>s.m.i.</a:t>
                      </a:r>
                      <a:r>
                        <a:rPr lang="it-IT" sz="800" b="0" dirty="0"/>
                        <a:t>);</a:t>
                      </a:r>
                    </a:p>
                    <a:p>
                      <a:r>
                        <a:rPr lang="it-IT" sz="800" b="0" dirty="0"/>
                        <a:t>     - nulla osta al ricongiungimento familiare (come previsto dall’art. 29, comma 3, lett. a) del </a:t>
                      </a:r>
                      <a:r>
                        <a:rPr lang="it-IT" sz="800" b="0" dirty="0" err="1"/>
                        <a:t>D.Lgs.</a:t>
                      </a:r>
                      <a:r>
                        <a:rPr lang="it-IT" sz="800" b="0" dirty="0"/>
                        <a:t> 286/1998 </a:t>
                      </a:r>
                      <a:r>
                        <a:rPr lang="it-IT" sz="800" b="0" dirty="0" err="1"/>
                        <a:t>s.m.i.</a:t>
                      </a:r>
                      <a:r>
                        <a:rPr lang="it-IT" sz="800" b="0" dirty="0"/>
                        <a:t>);</a:t>
                      </a:r>
                    </a:p>
                    <a:p>
                      <a:r>
                        <a:rPr lang="it-IT" sz="800" b="0" dirty="0"/>
                        <a:t>     - rilascio di carta di soggiorno CE (come previsto dall’art. 16, comma 4, lett. b) del DPR 394/1999 </a:t>
                      </a:r>
                      <a:r>
                        <a:rPr lang="it-IT" sz="800" b="0" dirty="0" err="1"/>
                        <a:t>smi</a:t>
                      </a:r>
                      <a:r>
                        <a:rPr lang="it-IT" sz="800" b="0" dirty="0"/>
                        <a:t>);</a:t>
                      </a:r>
                    </a:p>
                    <a:p>
                      <a:r>
                        <a:rPr lang="it-IT" sz="800" b="0" dirty="0"/>
                        <a:t>     - contratto di soggiorno per lavoro subordinato (come previsto dall’art. 5bis, comma 1, lett. a) del </a:t>
                      </a:r>
                      <a:r>
                        <a:rPr lang="it-IT" sz="800" b="0" dirty="0" err="1"/>
                        <a:t>D.Lgs.</a:t>
                      </a:r>
                      <a:r>
                        <a:rPr lang="it-IT" sz="800" b="0" dirty="0"/>
                        <a:t> 286/1998 </a:t>
                      </a:r>
                      <a:r>
                        <a:rPr lang="it-IT" sz="800" b="0" dirty="0" err="1"/>
                        <a:t>s.m.i.</a:t>
                      </a:r>
                      <a:r>
                        <a:rPr lang="it-IT" sz="800" b="0" dirty="0"/>
                        <a:t>);</a:t>
                      </a:r>
                    </a:p>
                    <a:p>
                      <a:endParaRPr lang="it-IT" sz="800" b="0" dirty="0"/>
                    </a:p>
                    <a:p>
                      <a:r>
                        <a:rPr lang="it-IT" sz="800" b="0" dirty="0"/>
                        <a:t>Come fare</a:t>
                      </a:r>
                    </a:p>
                    <a:p>
                      <a:r>
                        <a:rPr lang="it-IT" sz="800" b="0" dirty="0"/>
                        <a:t>I richiedenti devono presentare la domanda all'Ufficio Protocollo del Comune utilizzando l'apposito modello completo di marca da bollo e con l’attestazione dell’avvenuto pagamento dei diritti di segreteria, allegando tutta la documentazione obbligatoria indicata. La domanda può essere presentata anche alla </a:t>
                      </a:r>
                      <a:r>
                        <a:rPr lang="it-IT" sz="800" b="0" dirty="0" err="1"/>
                        <a:t>pec</a:t>
                      </a:r>
                      <a:r>
                        <a:rPr lang="it-IT" sz="800" b="0" dirty="0"/>
                        <a:t> del Comune: comune.sancascianovp@postacert.toscana.it</a:t>
                      </a:r>
                    </a:p>
                    <a:p>
                      <a:endParaRPr lang="it-IT" sz="800" b="0" dirty="0"/>
                    </a:p>
                    <a:p>
                      <a:r>
                        <a:rPr lang="it-IT" sz="800" b="0" dirty="0"/>
                        <a:t>Cosa serve</a:t>
                      </a:r>
                    </a:p>
                    <a:p>
                      <a:r>
                        <a:rPr lang="it-IT" sz="800" b="0" dirty="0"/>
                        <a:t>    • Domanda sul modulo predisposto allegato, in marca da bollo da € 16,00</a:t>
                      </a:r>
                    </a:p>
                    <a:p>
                      <a:r>
                        <a:rPr lang="it-IT" sz="800" b="0" dirty="0"/>
                        <a:t>   • Attestazione di avvenuto pagamento dei diritti di segreteria</a:t>
                      </a:r>
                    </a:p>
                    <a:p>
                      <a:r>
                        <a:rPr lang="it-IT" sz="800" b="0" dirty="0"/>
                        <a:t>   • Ulteriore marca da bollo da apporre sull’attestazione al momento del rilascio;</a:t>
                      </a:r>
                    </a:p>
                    <a:p>
                      <a:r>
                        <a:rPr lang="it-IT" sz="800" b="0" dirty="0"/>
                        <a:t>   • Planimetria catastale (solo ed esclusivamente catastale) in scala 1:200 con legenda numerica di ogni vano rispetto al quale  vano dovranno essere riportati i seguenti dati in modo chiaro e leggibile:</a:t>
                      </a:r>
                    </a:p>
                    <a:p>
                      <a:r>
                        <a:rPr lang="it-IT" sz="800" b="0" dirty="0"/>
                        <a:t>     la destinazione (camera, cucina, soggiorno, disimpegno, wc, ecc. )</a:t>
                      </a:r>
                    </a:p>
                    <a:p>
                      <a:r>
                        <a:rPr lang="it-IT" sz="800" b="0" dirty="0"/>
                        <a:t>     la superficie utile espressa in metri quadri;</a:t>
                      </a:r>
                    </a:p>
                    <a:p>
                      <a:r>
                        <a:rPr lang="it-IT" sz="800" b="0" dirty="0"/>
                        <a:t>     l’altezza interna espressa in metri (l’altezza interna massima e minima nel caso di locali con soffitto inclinato);</a:t>
                      </a:r>
                    </a:p>
                    <a:p>
                      <a:r>
                        <a:rPr lang="it-IT" sz="800" b="0" dirty="0"/>
                        <a:t>     le dimensioni delle finestre espresse in metri;</a:t>
                      </a:r>
                    </a:p>
                    <a:p>
                      <a:r>
                        <a:rPr lang="it-IT" sz="800" b="0" dirty="0"/>
                        <a:t>     la lunghezza in metri di almeno due lati del vano.</a:t>
                      </a:r>
                    </a:p>
                    <a:p>
                      <a:r>
                        <a:rPr lang="it-IT" sz="800" b="0" dirty="0"/>
                        <a:t>   • Dichiarazione sostitutiva di atto notorio del Proprietario dell’unità immobiliare abitativa (alloggio) ai sensi del DPR 445/2000 </a:t>
                      </a:r>
                      <a:r>
                        <a:rPr lang="it-IT" sz="800" b="0" dirty="0" err="1"/>
                        <a:t>smi</a:t>
                      </a:r>
                      <a:r>
                        <a:rPr lang="it-IT" sz="800" b="0" dirty="0"/>
                        <a:t> (allegato 1) completa di copia del documento di identità in corso di validità del dichiarante, che attesti esplicitamente:</a:t>
                      </a:r>
                    </a:p>
                    <a:p>
                      <a:r>
                        <a:rPr lang="it-IT" sz="800" b="0" dirty="0"/>
                        <a:t>     - la proprietà dell’unità immobiliare abitativa (alloggio) esplicitandone i riferimenti catastali (foglio, particella e subalterno);</a:t>
                      </a:r>
                    </a:p>
                    <a:p>
                      <a:r>
                        <a:rPr lang="it-IT" sz="800" b="0" dirty="0"/>
                        <a:t>     - la conformità della planimetria catastale prodotta allo stato attuale dell’unità immobiliare.</a:t>
                      </a:r>
                    </a:p>
                    <a:p>
                      <a:r>
                        <a:rPr lang="it-IT" sz="800" b="0" dirty="0"/>
                        <a:t>   • Copia del documento di identità in corso di validità dei Richiedenti</a:t>
                      </a:r>
                    </a:p>
                    <a:p>
                      <a:r>
                        <a:rPr lang="it-IT" sz="800" b="0" dirty="0"/>
                        <a:t>   • Inoltre nella domanda dovranno essere indicati i dati relativi all’abitabilità dell’immobile qualora disponibili; diversamente se l’abitabilità relativa all’immobile non è mai stata rilasciata, né è mai stata depositata attestazione di abitabilità da professionista abilitato, si dovrà allegare obbligatoriamente una dichiarazione sostitutiva di atto notorio (utilizzare in questo caso l’allegato 2 del modulo) di conformità dei parametri igienico-sanitari a firma del proprietario dell’unità immobiliare e/o dichiarazione asseverata di professionista abilitato (tale dichiarazione ha valenza esclusivamente finalizzata a questo tipo di pratica).</a:t>
                      </a:r>
                      <a:endParaRPr lang="it-IT" sz="1600" b="1" dirty="0"/>
                    </a:p>
                  </a:txBody>
                  <a:tcPr/>
                </a:tc>
                <a:tc>
                  <a:txBody>
                    <a:bodyPr/>
                    <a:lstStyle/>
                    <a:p>
                      <a:r>
                        <a:rPr lang="it-IT" sz="800" dirty="0"/>
                        <a:t>A cosa serve:</a:t>
                      </a:r>
                    </a:p>
                    <a:p>
                      <a:r>
                        <a:rPr lang="it-IT" sz="800" dirty="0"/>
                        <a:t>Serve per avere:</a:t>
                      </a:r>
                    </a:p>
                    <a:p>
                      <a:r>
                        <a:rPr lang="it-IT" sz="800" dirty="0"/>
                        <a:t>     - il permesso di soggiorno per motivi familiari;</a:t>
                      </a:r>
                    </a:p>
                    <a:p>
                      <a:r>
                        <a:rPr lang="it-IT" sz="800" dirty="0"/>
                        <a:t>     - il nulla osta al ricongiungimento familiare;</a:t>
                      </a:r>
                    </a:p>
                    <a:p>
                      <a:r>
                        <a:rPr lang="it-IT" sz="800" dirty="0"/>
                        <a:t>     - la carta di soggiorno;</a:t>
                      </a:r>
                    </a:p>
                    <a:p>
                      <a:r>
                        <a:rPr lang="it-IT" sz="800" dirty="0"/>
                        <a:t>     - il contratto di soggiorno per lavoro subordinato;</a:t>
                      </a:r>
                    </a:p>
                    <a:p>
                      <a:endParaRPr lang="it-IT" sz="800" dirty="0"/>
                    </a:p>
                    <a:p>
                      <a:r>
                        <a:rPr lang="it-IT" sz="800" dirty="0"/>
                        <a:t>Chi deve fare la domanda:</a:t>
                      </a:r>
                    </a:p>
                    <a:p>
                      <a:r>
                        <a:rPr lang="it-IT" sz="800" dirty="0"/>
                        <a:t>Devono fare domanda due persone insieme:</a:t>
                      </a:r>
                    </a:p>
                    <a:p>
                      <a:r>
                        <a:rPr lang="it-IT" sz="800" dirty="0"/>
                        <a:t>- Il proprietario della casa o il comproprietario della casa</a:t>
                      </a:r>
                    </a:p>
                    <a:p>
                      <a:r>
                        <a:rPr lang="it-IT" sz="800" dirty="0"/>
                        <a:t>- la persona che è in affitto o che è in comodato o che è ospite nella casa</a:t>
                      </a:r>
                    </a:p>
                    <a:p>
                      <a:endParaRPr lang="it-IT" sz="800" dirty="0"/>
                    </a:p>
                    <a:p>
                      <a:r>
                        <a:rPr lang="it-IT" sz="800" dirty="0"/>
                        <a:t>Come fare per averla:</a:t>
                      </a:r>
                    </a:p>
                    <a:p>
                      <a:r>
                        <a:rPr lang="it-IT" sz="800" dirty="0"/>
                        <a:t>Per fare la domanda usa il modulo che trovi sotto.</a:t>
                      </a:r>
                    </a:p>
                    <a:p>
                      <a:r>
                        <a:rPr lang="it-IT" sz="800" dirty="0"/>
                        <a:t>Insieme alla domanda (che deve avere una marca da bollo da euro 16) devi portare:</a:t>
                      </a:r>
                    </a:p>
                    <a:p>
                      <a:r>
                        <a:rPr lang="it-IT" sz="800" dirty="0"/>
                        <a:t>1. La ricevuta di pagamento dei diritti di segreteria;</a:t>
                      </a:r>
                    </a:p>
                    <a:p>
                      <a:r>
                        <a:rPr lang="it-IT" sz="800" dirty="0"/>
                        <a:t>2. una marca da bollo da mettere sull’attestazione di idoneità alloggiativa il giorno in cui ti viene data;     (…)</a:t>
                      </a:r>
                    </a:p>
                    <a:p>
                      <a:r>
                        <a:rPr lang="it-IT" sz="800" dirty="0"/>
                        <a:t>Puoi portare la domanda e tutti gli altri documenti (da 1 a 6) in Comune (ufficio protocollo) o inviare la domanda e tutti i documenti (da 1 a 6) per posta elettronica certificata (PEC). In questo caso usa l’indirizzo comune.sancascianovp@postacert.toscana.it</a:t>
                      </a:r>
                    </a:p>
                    <a:p>
                      <a:endParaRPr lang="it-IT" sz="800" dirty="0"/>
                    </a:p>
                    <a:p>
                      <a:r>
                        <a:rPr lang="it-IT" sz="800" dirty="0"/>
                        <a:t>Quanto tempo serve</a:t>
                      </a:r>
                    </a:p>
                    <a:p>
                      <a:r>
                        <a:rPr lang="it-IT" sz="800" dirty="0"/>
                        <a:t>30 giorni da quando fai la domanda</a:t>
                      </a:r>
                    </a:p>
                    <a:p>
                      <a:endParaRPr lang="it-IT" sz="800" dirty="0"/>
                    </a:p>
                    <a:p>
                      <a:r>
                        <a:rPr lang="it-IT" sz="800" dirty="0"/>
                        <a:t>Quanto costa</a:t>
                      </a:r>
                    </a:p>
                    <a:p>
                      <a:r>
                        <a:rPr lang="it-IT" sz="800" dirty="0"/>
                        <a:t>Il costo dei diritti di segreteria li puoi sapere e pagare con avviso </a:t>
                      </a:r>
                      <a:r>
                        <a:rPr lang="it-IT" sz="800" dirty="0" err="1"/>
                        <a:t>PagoPA</a:t>
                      </a:r>
                      <a:r>
                        <a:rPr lang="it-IT" sz="800" dirty="0"/>
                        <a:t> da generare sul sito del Comune a questo LINK: https://sancascianoinvaldipesa.comune.plugandpay.it/Integrazioni/AvvisoSpontaneoPAAnonimo  scegli “Diritti di segreteria edilizia e urbanistica”.</a:t>
                      </a:r>
                    </a:p>
                    <a:p>
                      <a:r>
                        <a:rPr lang="it-IT" sz="800" dirty="0"/>
                        <a:t>32 euro per le marche da bollo (2 marche da euro 16)</a:t>
                      </a:r>
                    </a:p>
                    <a:p>
                      <a:endParaRPr lang="it-IT" sz="800" dirty="0"/>
                    </a:p>
                    <a:p>
                      <a:r>
                        <a:rPr lang="it-IT" sz="800" dirty="0"/>
                        <a:t>Cosa fare per avere altre informazioni:</a:t>
                      </a:r>
                    </a:p>
                    <a:p>
                      <a:r>
                        <a:rPr lang="it-IT" sz="800" dirty="0"/>
                        <a:t>Per i pagamenti vai sul portale dei pagamenti del cittadino</a:t>
                      </a:r>
                    </a:p>
                    <a:p>
                      <a:r>
                        <a:rPr lang="it-IT" sz="800" dirty="0"/>
                        <a:t>Per la domanda e cosa serve puoi chiamare i tecnici del Servizio Edilizia nei giorni di Martedì, Mercoledì e Venerdì dalle ore 12 alle ore 13:30.</a:t>
                      </a:r>
                    </a:p>
                    <a:p>
                      <a:r>
                        <a:rPr lang="it-IT" sz="800" dirty="0"/>
                        <a:t>Condizioni di servizio:</a:t>
                      </a:r>
                    </a:p>
                    <a:p>
                      <a:r>
                        <a:rPr lang="it-IT" sz="800" dirty="0"/>
                        <a:t>Per conoscere altre informazioni importanti, leggi i termini e le condizioni di servizio.</a:t>
                      </a:r>
                    </a:p>
                    <a:p>
                      <a:endParaRPr lang="it-IT" sz="800" dirty="0"/>
                    </a:p>
                    <a:p>
                      <a:r>
                        <a:rPr lang="it-IT" sz="800" dirty="0"/>
                        <a:t>Norme sulla procedura:</a:t>
                      </a:r>
                    </a:p>
                    <a:p>
                      <a:r>
                        <a:rPr lang="it-IT" sz="800" dirty="0"/>
                        <a:t>- decreto ministeriale 5 luglio 1975;</a:t>
                      </a:r>
                    </a:p>
                    <a:p>
                      <a:r>
                        <a:rPr lang="it-IT" sz="800" dirty="0"/>
                        <a:t>- articolo 30, comma 3 del decreto legislativo 25 luglio 1998, n. 286;  (…)</a:t>
                      </a:r>
                    </a:p>
                  </a:txBody>
                  <a:tcPr/>
                </a:tc>
                <a:extLst>
                  <a:ext uri="{0D108BD9-81ED-4DB2-BD59-A6C34878D82A}">
                    <a16:rowId xmlns:a16="http://schemas.microsoft.com/office/drawing/2014/main" val="649402755"/>
                  </a:ext>
                </a:extLst>
              </a:tr>
            </a:tbl>
          </a:graphicData>
        </a:graphic>
      </p:graphicFrame>
    </p:spTree>
    <p:extLst>
      <p:ext uri="{BB962C8B-B14F-4D97-AF65-F5344CB8AC3E}">
        <p14:creationId xmlns:p14="http://schemas.microsoft.com/office/powerpoint/2010/main" val="16229458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352C190A-0F4A-194B-BA0F-9A3492EB3998}"/>
              </a:ext>
            </a:extLst>
          </p:cNvPr>
          <p:cNvSpPr/>
          <p:nvPr/>
        </p:nvSpPr>
        <p:spPr>
          <a:xfrm>
            <a:off x="-6975" y="2333"/>
            <a:ext cx="12192000" cy="81259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2800" b="1" cap="all" spc="200" dirty="0">
                <a:solidFill>
                  <a:schemeClr val="bg1"/>
                </a:solidFill>
                <a:latin typeface="Source Sans Pro" panose="020B0503030403020204" pitchFamily="34" charset="0"/>
                <a:cs typeface="+mj-cs"/>
              </a:rPr>
              <a:t>Vasta letteratura </a:t>
            </a:r>
            <a:r>
              <a:rPr lang="it-IT" sz="2800" b="1" cap="all" spc="200" dirty="0" err="1">
                <a:solidFill>
                  <a:schemeClr val="bg1"/>
                </a:solidFill>
                <a:latin typeface="Source Sans Pro" panose="020B0503030403020204" pitchFamily="34" charset="0"/>
                <a:cs typeface="+mj-cs"/>
              </a:rPr>
              <a:t>sulL’oscurità</a:t>
            </a:r>
            <a:r>
              <a:rPr lang="it-IT" sz="2800" b="1" cap="all" spc="200" dirty="0">
                <a:solidFill>
                  <a:schemeClr val="bg1"/>
                </a:solidFill>
                <a:latin typeface="Source Sans Pro" panose="020B0503030403020204" pitchFamily="34" charset="0"/>
                <a:cs typeface="+mj-cs"/>
              </a:rPr>
              <a:t> degli atti legislativi</a:t>
            </a:r>
          </a:p>
        </p:txBody>
      </p:sp>
      <p:sp>
        <p:nvSpPr>
          <p:cNvPr id="3" name="Rettangolo 2">
            <a:extLst>
              <a:ext uri="{FF2B5EF4-FFF2-40B4-BE49-F238E27FC236}">
                <a16:creationId xmlns:a16="http://schemas.microsoft.com/office/drawing/2014/main" id="{C2B84892-03E6-B940-9E94-3FC7BC839ABB}"/>
              </a:ext>
            </a:extLst>
          </p:cNvPr>
          <p:cNvSpPr/>
          <p:nvPr/>
        </p:nvSpPr>
        <p:spPr>
          <a:xfrm>
            <a:off x="357053" y="1069413"/>
            <a:ext cx="11582400" cy="4678204"/>
          </a:xfrm>
          <a:prstGeom prst="rect">
            <a:avLst/>
          </a:prstGeom>
        </p:spPr>
        <p:txBody>
          <a:bodyPr wrap="square">
            <a:spAutoFit/>
          </a:bodyPr>
          <a:lstStyle/>
          <a:p>
            <a:pPr algn="ctr"/>
            <a:r>
              <a:rPr lang="it-IT" sz="2000" i="1" spc="-1" dirty="0" err="1">
                <a:solidFill>
                  <a:srgbClr val="003366"/>
                </a:solidFill>
                <a:latin typeface="Arial"/>
              </a:rPr>
              <a:t>Ignorantia</a:t>
            </a:r>
            <a:r>
              <a:rPr lang="it-IT" sz="2000" i="1" spc="-1" dirty="0">
                <a:solidFill>
                  <a:srgbClr val="003366"/>
                </a:solidFill>
                <a:latin typeface="Arial"/>
              </a:rPr>
              <a:t> </a:t>
            </a:r>
            <a:r>
              <a:rPr lang="it-IT" sz="2000" i="1" spc="-1" dirty="0" err="1">
                <a:solidFill>
                  <a:srgbClr val="003366"/>
                </a:solidFill>
                <a:latin typeface="Arial"/>
              </a:rPr>
              <a:t>legis</a:t>
            </a:r>
            <a:r>
              <a:rPr lang="it-IT" sz="2000" i="1" spc="-1" dirty="0">
                <a:solidFill>
                  <a:srgbClr val="003366"/>
                </a:solidFill>
                <a:latin typeface="Arial"/>
              </a:rPr>
              <a:t> non </a:t>
            </a:r>
            <a:r>
              <a:rPr lang="it-IT" sz="2000" i="1" spc="-1" dirty="0" err="1">
                <a:solidFill>
                  <a:srgbClr val="003366"/>
                </a:solidFill>
                <a:latin typeface="Arial"/>
              </a:rPr>
              <a:t>excusat</a:t>
            </a:r>
            <a:endParaRPr lang="it-IT" sz="2000" i="1" spc="-1" dirty="0">
              <a:solidFill>
                <a:srgbClr val="003366"/>
              </a:solidFill>
              <a:latin typeface="Arial"/>
            </a:endParaRPr>
          </a:p>
          <a:p>
            <a:pPr algn="ctr"/>
            <a:endParaRPr lang="it-IT" sz="2000" i="1" spc="-1" dirty="0">
              <a:solidFill>
                <a:srgbClr val="003366"/>
              </a:solidFill>
              <a:latin typeface="Arial"/>
            </a:endParaRPr>
          </a:p>
          <a:p>
            <a:r>
              <a:rPr lang="it-IT" sz="2000" spc="-1" dirty="0">
                <a:solidFill>
                  <a:srgbClr val="003366"/>
                </a:solidFill>
                <a:latin typeface="Arial"/>
              </a:rPr>
              <a:t>Art. 5 c.p. «</a:t>
            </a:r>
            <a:r>
              <a:rPr lang="it-IT" sz="2000" i="1" spc="-1" dirty="0">
                <a:solidFill>
                  <a:srgbClr val="003366"/>
                </a:solidFill>
                <a:latin typeface="Arial"/>
              </a:rPr>
              <a:t>Nessuno può invocare a propria scusa l'ignoranza della legge penale</a:t>
            </a:r>
            <a:r>
              <a:rPr lang="it-IT" sz="2000" spc="-1" dirty="0">
                <a:solidFill>
                  <a:srgbClr val="003366"/>
                </a:solidFill>
                <a:latin typeface="Arial"/>
              </a:rPr>
              <a:t>»</a:t>
            </a:r>
          </a:p>
          <a:p>
            <a:endParaRPr lang="it-IT" sz="2000" spc="-1" dirty="0">
              <a:solidFill>
                <a:srgbClr val="003366"/>
              </a:solidFill>
              <a:latin typeface="Arial"/>
            </a:endParaRPr>
          </a:p>
          <a:p>
            <a:pPr algn="ctr"/>
            <a:r>
              <a:rPr lang="it-IT" sz="2000" spc="-1" dirty="0">
                <a:solidFill>
                  <a:srgbClr val="003366"/>
                </a:solidFill>
                <a:latin typeface="Arial"/>
              </a:rPr>
              <a:t>Ma è davvero così?</a:t>
            </a:r>
          </a:p>
          <a:p>
            <a:pPr algn="just"/>
            <a:endParaRPr lang="it-IT" sz="2000" spc="-1" dirty="0">
              <a:solidFill>
                <a:srgbClr val="003366"/>
              </a:solidFill>
              <a:latin typeface="Arial"/>
            </a:endParaRPr>
          </a:p>
          <a:p>
            <a:pPr algn="just"/>
            <a:r>
              <a:rPr lang="it-IT" sz="2000" spc="-1" dirty="0">
                <a:solidFill>
                  <a:srgbClr val="003366"/>
                </a:solidFill>
                <a:latin typeface="Arial"/>
              </a:rPr>
              <a:t>Corte </a:t>
            </a:r>
            <a:r>
              <a:rPr lang="it-IT" sz="2000" spc="-1" dirty="0" err="1">
                <a:solidFill>
                  <a:srgbClr val="003366"/>
                </a:solidFill>
                <a:latin typeface="Arial"/>
              </a:rPr>
              <a:t>cost</a:t>
            </a:r>
            <a:r>
              <a:rPr lang="it-IT" sz="2000" spc="-1" dirty="0">
                <a:solidFill>
                  <a:srgbClr val="003366"/>
                </a:solidFill>
                <a:latin typeface="Arial"/>
              </a:rPr>
              <a:t>. sentenza n. </a:t>
            </a:r>
            <a:r>
              <a:rPr lang="it-IT" sz="2000" b="1" spc="-1" dirty="0">
                <a:solidFill>
                  <a:srgbClr val="003366"/>
                </a:solidFill>
                <a:latin typeface="Arial"/>
              </a:rPr>
              <a:t>364 del 1988</a:t>
            </a:r>
            <a:r>
              <a:rPr lang="it-IT" sz="2000" spc="-1" dirty="0">
                <a:solidFill>
                  <a:srgbClr val="003366"/>
                </a:solidFill>
                <a:latin typeface="Arial"/>
              </a:rPr>
              <a:t>: l’art. 5 è parzialmente l'illegittimo nella parte in cui non esclude dall'inescusabilità dell'ignoranza della legge penale l'ignoranza inevitabile.</a:t>
            </a:r>
          </a:p>
          <a:p>
            <a:pPr algn="just"/>
            <a:endParaRPr lang="it-IT" sz="2000" spc="-1" dirty="0">
              <a:solidFill>
                <a:srgbClr val="003366"/>
              </a:solidFill>
              <a:latin typeface="Arial"/>
            </a:endParaRPr>
          </a:p>
          <a:p>
            <a:pPr algn="just"/>
            <a:r>
              <a:rPr lang="it-IT" sz="2000" spc="-1" dirty="0">
                <a:solidFill>
                  <a:srgbClr val="003366"/>
                </a:solidFill>
                <a:latin typeface="Arial"/>
              </a:rPr>
              <a:t>Un altro esempio molto recente è la sentenza n. </a:t>
            </a:r>
            <a:r>
              <a:rPr lang="it-IT" sz="2000" b="1" spc="-1" dirty="0">
                <a:solidFill>
                  <a:srgbClr val="003366"/>
                </a:solidFill>
                <a:latin typeface="Arial"/>
              </a:rPr>
              <a:t>110 del 2023</a:t>
            </a:r>
            <a:r>
              <a:rPr lang="it-IT" sz="2000" spc="-1" dirty="0">
                <a:solidFill>
                  <a:srgbClr val="003366"/>
                </a:solidFill>
                <a:latin typeface="Arial"/>
              </a:rPr>
              <a:t>, in cui la Corte per la prima volta ha dichiarato che la “invincibile” oscurità della legge è essa stessa un vizio di incostituzionalità. La legge oscura, in breve, è incostituzionale.</a:t>
            </a:r>
          </a:p>
          <a:p>
            <a:pPr algn="just"/>
            <a:endParaRPr lang="it-IT" sz="2000" spc="-1" dirty="0">
              <a:solidFill>
                <a:srgbClr val="003366"/>
              </a:solidFill>
              <a:latin typeface="Arial"/>
            </a:endParaRPr>
          </a:p>
          <a:p>
            <a:pPr algn="just"/>
            <a:r>
              <a:rPr lang="it-IT" sz="2000" spc="-1" dirty="0">
                <a:solidFill>
                  <a:srgbClr val="003366"/>
                </a:solidFill>
                <a:latin typeface="Arial"/>
              </a:rPr>
              <a:t>La chiarezza è un principio immanente nell’ordinamento. </a:t>
            </a:r>
          </a:p>
          <a:p>
            <a:endParaRPr lang="it-IT" dirty="0"/>
          </a:p>
        </p:txBody>
      </p:sp>
      <p:pic>
        <p:nvPicPr>
          <p:cNvPr id="4" name="Picture 2">
            <a:extLst>
              <a:ext uri="{FF2B5EF4-FFF2-40B4-BE49-F238E27FC236}">
                <a16:creationId xmlns:a16="http://schemas.microsoft.com/office/drawing/2014/main" id="{4B69546F-2F1C-F246-BDAC-C0B32FFF3D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4925" y="6143946"/>
            <a:ext cx="6962775" cy="564629"/>
          </a:xfrm>
          <a:prstGeom prst="rect">
            <a:avLst/>
          </a:prstGeom>
          <a:noFill/>
          <a:extLst>
            <a:ext uri="{909E8E84-426E-40DD-AFC4-6F175D3DCCD1}">
              <a14:hiddenFill xmlns:a14="http://schemas.microsoft.com/office/drawing/2010/main">
                <a:solidFill>
                  <a:srgbClr val="FFFFFF"/>
                </a:solidFill>
              </a14:hiddenFill>
            </a:ext>
          </a:extLst>
        </p:spPr>
      </p:pic>
      <p:pic>
        <p:nvPicPr>
          <p:cNvPr id="5" name="Immagine 4" descr="Immagine che contiene testo, segnale&#10;&#10;Descrizione generata automaticamente">
            <a:extLst>
              <a:ext uri="{FF2B5EF4-FFF2-40B4-BE49-F238E27FC236}">
                <a16:creationId xmlns:a16="http://schemas.microsoft.com/office/drawing/2014/main" id="{748DC412-3248-A54E-95E6-D6EC2715E3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38283" y="6240844"/>
            <a:ext cx="1932799" cy="420245"/>
          </a:xfrm>
          <a:prstGeom prst="rect">
            <a:avLst/>
          </a:prstGeom>
        </p:spPr>
      </p:pic>
    </p:spTree>
    <p:extLst>
      <p:ext uri="{BB962C8B-B14F-4D97-AF65-F5344CB8AC3E}">
        <p14:creationId xmlns:p14="http://schemas.microsoft.com/office/powerpoint/2010/main" val="12584028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1606FB09-CEC9-4247-B4AB-FDD760729551}"/>
              </a:ext>
            </a:extLst>
          </p:cNvPr>
          <p:cNvSpPr/>
          <p:nvPr/>
        </p:nvSpPr>
        <p:spPr>
          <a:xfrm>
            <a:off x="-6972" y="28457"/>
            <a:ext cx="12192000" cy="81259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2800" b="1" cap="all" spc="200" dirty="0">
                <a:solidFill>
                  <a:schemeClr val="bg1"/>
                </a:solidFill>
                <a:latin typeface="Source Sans Pro" panose="020B0503030403020204" pitchFamily="34" charset="0"/>
                <a:cs typeface="+mj-cs"/>
              </a:rPr>
              <a:t>Ma l’oscurità degli atti amministrativi?</a:t>
            </a:r>
          </a:p>
        </p:txBody>
      </p:sp>
      <p:sp>
        <p:nvSpPr>
          <p:cNvPr id="3" name="CasellaDiTesto 2">
            <a:extLst>
              <a:ext uri="{FF2B5EF4-FFF2-40B4-BE49-F238E27FC236}">
                <a16:creationId xmlns:a16="http://schemas.microsoft.com/office/drawing/2014/main" id="{C45EA67E-252D-0E4A-8C0F-01B93E965D5F}"/>
              </a:ext>
            </a:extLst>
          </p:cNvPr>
          <p:cNvSpPr txBox="1"/>
          <p:nvPr/>
        </p:nvSpPr>
        <p:spPr>
          <a:xfrm>
            <a:off x="438912" y="1008876"/>
            <a:ext cx="11436096" cy="3323987"/>
          </a:xfrm>
          <a:prstGeom prst="rect">
            <a:avLst/>
          </a:prstGeom>
          <a:noFill/>
        </p:spPr>
        <p:txBody>
          <a:bodyPr wrap="square" rtlCol="0">
            <a:spAutoFit/>
          </a:bodyPr>
          <a:lstStyle/>
          <a:p>
            <a:pPr algn="just"/>
            <a:r>
              <a:rPr lang="it-IT" sz="2400" spc="-1" dirty="0">
                <a:solidFill>
                  <a:srgbClr val="003366"/>
                </a:solidFill>
                <a:latin typeface="Arial"/>
              </a:rPr>
              <a:t>Il principio di chiarezza sembra diventare mezzo (anche se con lentezza) per sindacare e controllare gli atti legislativi, ma rispetto agli atti amministrativi?</a:t>
            </a:r>
          </a:p>
          <a:p>
            <a:pPr algn="just"/>
            <a:endParaRPr lang="it-IT" sz="2400" spc="-1" dirty="0">
              <a:solidFill>
                <a:srgbClr val="003366"/>
              </a:solidFill>
              <a:latin typeface="Arial"/>
            </a:endParaRPr>
          </a:p>
          <a:p>
            <a:pPr algn="just"/>
            <a:r>
              <a:rPr lang="it-IT" sz="2400" spc="-1" dirty="0">
                <a:solidFill>
                  <a:srgbClr val="003366"/>
                </a:solidFill>
                <a:latin typeface="Arial"/>
              </a:rPr>
              <a:t>«</a:t>
            </a:r>
            <a:r>
              <a:rPr lang="it-IT" sz="2400" i="1" spc="-1" dirty="0">
                <a:solidFill>
                  <a:srgbClr val="003366"/>
                </a:solidFill>
                <a:latin typeface="Arial"/>
              </a:rPr>
              <a:t>Il diritto costituzionale passa, il diritto amministrativo resta</a:t>
            </a:r>
            <a:r>
              <a:rPr lang="it-IT" sz="2400" spc="-1" dirty="0">
                <a:solidFill>
                  <a:srgbClr val="003366"/>
                </a:solidFill>
                <a:latin typeface="Arial"/>
              </a:rPr>
              <a:t>» (Otto Mayer).</a:t>
            </a:r>
          </a:p>
          <a:p>
            <a:pPr algn="just"/>
            <a:endParaRPr lang="it-IT" sz="2400" spc="-1" dirty="0">
              <a:solidFill>
                <a:srgbClr val="003366"/>
              </a:solidFill>
              <a:latin typeface="Arial"/>
            </a:endParaRPr>
          </a:p>
          <a:p>
            <a:pPr algn="just"/>
            <a:r>
              <a:rPr lang="it-IT" sz="2400" spc="-1" dirty="0">
                <a:solidFill>
                  <a:srgbClr val="003366"/>
                </a:solidFill>
                <a:latin typeface="Arial"/>
              </a:rPr>
              <a:t>È difficile che le riforme tocchino il concreto atteggiarsi dell’amministrazione, che è spesso legato a precedenti (il c.d. «</a:t>
            </a:r>
            <a:r>
              <a:rPr lang="it-IT" sz="2400" i="1" spc="-1" dirty="0">
                <a:solidFill>
                  <a:srgbClr val="003366"/>
                </a:solidFill>
                <a:latin typeface="Arial"/>
              </a:rPr>
              <a:t>si è sempre fatto così</a:t>
            </a:r>
            <a:r>
              <a:rPr lang="it-IT" sz="2400" spc="-1" dirty="0">
                <a:solidFill>
                  <a:srgbClr val="003366"/>
                </a:solidFill>
                <a:latin typeface="Arial"/>
              </a:rPr>
              <a:t>») e a indicazioni gerarchiche centralizzate.</a:t>
            </a:r>
          </a:p>
          <a:p>
            <a:endParaRPr lang="it-IT" dirty="0"/>
          </a:p>
        </p:txBody>
      </p:sp>
      <p:pic>
        <p:nvPicPr>
          <p:cNvPr id="4" name="Picture 2">
            <a:extLst>
              <a:ext uri="{FF2B5EF4-FFF2-40B4-BE49-F238E27FC236}">
                <a16:creationId xmlns:a16="http://schemas.microsoft.com/office/drawing/2014/main" id="{D003949E-37DB-BC4B-B241-154AC0205F6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4925" y="6143946"/>
            <a:ext cx="6962775" cy="564629"/>
          </a:xfrm>
          <a:prstGeom prst="rect">
            <a:avLst/>
          </a:prstGeom>
          <a:noFill/>
          <a:extLst>
            <a:ext uri="{909E8E84-426E-40DD-AFC4-6F175D3DCCD1}">
              <a14:hiddenFill xmlns:a14="http://schemas.microsoft.com/office/drawing/2010/main">
                <a:solidFill>
                  <a:srgbClr val="FFFFFF"/>
                </a:solidFill>
              </a14:hiddenFill>
            </a:ext>
          </a:extLst>
        </p:spPr>
      </p:pic>
      <p:pic>
        <p:nvPicPr>
          <p:cNvPr id="5" name="Immagine 4" descr="Immagine che contiene testo, segnale&#10;&#10;Descrizione generata automaticamente">
            <a:extLst>
              <a:ext uri="{FF2B5EF4-FFF2-40B4-BE49-F238E27FC236}">
                <a16:creationId xmlns:a16="http://schemas.microsoft.com/office/drawing/2014/main" id="{AE59AA7E-1148-EE49-8AD7-E99B24D8534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38283" y="6240844"/>
            <a:ext cx="1932799" cy="420245"/>
          </a:xfrm>
          <a:prstGeom prst="rect">
            <a:avLst/>
          </a:prstGeom>
        </p:spPr>
      </p:pic>
    </p:spTree>
    <p:extLst>
      <p:ext uri="{BB962C8B-B14F-4D97-AF65-F5344CB8AC3E}">
        <p14:creationId xmlns:p14="http://schemas.microsoft.com/office/powerpoint/2010/main" val="30252461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Immagine che contiene testo, segnale&#10;&#10;Descrizione generata automaticamente">
            <a:extLst>
              <a:ext uri="{FF2B5EF4-FFF2-40B4-BE49-F238E27FC236}">
                <a16:creationId xmlns:a16="http://schemas.microsoft.com/office/drawing/2014/main" id="{3B17C28D-174F-2D40-61E8-DF7AFFC5F50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38283" y="6240844"/>
            <a:ext cx="1932799" cy="420245"/>
          </a:xfrm>
          <a:prstGeom prst="rect">
            <a:avLst/>
          </a:prstGeom>
        </p:spPr>
      </p:pic>
      <p:sp>
        <p:nvSpPr>
          <p:cNvPr id="6" name="Rettangolo 5">
            <a:extLst>
              <a:ext uri="{FF2B5EF4-FFF2-40B4-BE49-F238E27FC236}">
                <a16:creationId xmlns:a16="http://schemas.microsoft.com/office/drawing/2014/main" id="{70358C0E-79D5-343A-10F0-94E9D2ACE19F}"/>
              </a:ext>
            </a:extLst>
          </p:cNvPr>
          <p:cNvSpPr/>
          <p:nvPr/>
        </p:nvSpPr>
        <p:spPr>
          <a:xfrm>
            <a:off x="0" y="196911"/>
            <a:ext cx="12192000" cy="81259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Titolo 1">
            <a:extLst>
              <a:ext uri="{FF2B5EF4-FFF2-40B4-BE49-F238E27FC236}">
                <a16:creationId xmlns:a16="http://schemas.microsoft.com/office/drawing/2014/main" id="{1690BEAA-BD4F-6275-620B-C66D7C0AB145}"/>
              </a:ext>
            </a:extLst>
          </p:cNvPr>
          <p:cNvSpPr txBox="1">
            <a:spLocks/>
          </p:cNvSpPr>
          <p:nvPr/>
        </p:nvSpPr>
        <p:spPr>
          <a:xfrm>
            <a:off x="242426" y="445791"/>
            <a:ext cx="9964020" cy="427586"/>
          </a:xfrm>
          <a:prstGeom prst="rect">
            <a:avLst/>
          </a:prstGeom>
        </p:spPr>
        <p:txBody>
          <a:bodyPr vert="horz" lIns="91440" tIns="45720" rIns="91440" bIns="45720" rtlCol="0" anchor="ctr">
            <a:noAutofit/>
          </a:bodyPr>
          <a:lstStyle>
            <a:lvl1pPr algn="r" defTabSz="914400" rtl="0" eaLnBrk="1" latinLnBrk="0" hangingPunct="1">
              <a:lnSpc>
                <a:spcPct val="80000"/>
              </a:lnSpc>
              <a:spcBef>
                <a:spcPct val="0"/>
              </a:spcBef>
              <a:buNone/>
              <a:defRPr sz="5000" kern="1200" cap="all" spc="200" baseline="0">
                <a:solidFill>
                  <a:schemeClr val="tx1">
                    <a:lumMod val="95000"/>
                    <a:lumOff val="5000"/>
                  </a:schemeClr>
                </a:solidFill>
                <a:latin typeface="+mj-lt"/>
                <a:ea typeface="+mj-ea"/>
                <a:cs typeface="+mj-cs"/>
              </a:defRPr>
            </a:lvl1pPr>
          </a:lstStyle>
          <a:p>
            <a:pPr algn="l"/>
            <a:r>
              <a:rPr lang="it-IT" sz="2800" b="1" dirty="0">
                <a:solidFill>
                  <a:schemeClr val="bg1"/>
                </a:solidFill>
                <a:latin typeface="Source Sans Pro" panose="020B0503030403020204" pitchFamily="34" charset="0"/>
                <a:ea typeface="Roboto Slab Black" pitchFamily="2" charset="0"/>
              </a:rPr>
              <a:t>Semplificazione del Modulo della  dichiarazione di residenza</a:t>
            </a:r>
          </a:p>
        </p:txBody>
      </p:sp>
      <p:sp>
        <p:nvSpPr>
          <p:cNvPr id="4" name="CustomShape 3">
            <a:extLst>
              <a:ext uri="{FF2B5EF4-FFF2-40B4-BE49-F238E27FC236}">
                <a16:creationId xmlns:a16="http://schemas.microsoft.com/office/drawing/2014/main" id="{463B01C9-0569-5402-76ED-A9E611208714}"/>
              </a:ext>
            </a:extLst>
          </p:cNvPr>
          <p:cNvSpPr/>
          <p:nvPr/>
        </p:nvSpPr>
        <p:spPr>
          <a:xfrm>
            <a:off x="409575" y="1173420"/>
            <a:ext cx="9974827" cy="5056067"/>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endParaRPr lang="it-IT" sz="2600" b="0" strike="noStrike" spc="-1" dirty="0">
              <a:latin typeface="Arial"/>
            </a:endParaRPr>
          </a:p>
          <a:p>
            <a:pPr>
              <a:lnSpc>
                <a:spcPct val="100000"/>
              </a:lnSpc>
            </a:pPr>
            <a:endParaRPr lang="it-IT" sz="2600" b="0" strike="noStrike" spc="-1" dirty="0">
              <a:latin typeface="Arial"/>
            </a:endParaRPr>
          </a:p>
          <a:p>
            <a:pPr>
              <a:lnSpc>
                <a:spcPct val="100000"/>
              </a:lnSpc>
            </a:pPr>
            <a:endParaRPr lang="it-IT" sz="2600" b="0" strike="noStrike" spc="-1" dirty="0">
              <a:latin typeface="Arial"/>
            </a:endParaRPr>
          </a:p>
          <a:p>
            <a:pPr>
              <a:lnSpc>
                <a:spcPct val="100000"/>
              </a:lnSpc>
            </a:pPr>
            <a:endParaRPr lang="it-IT" sz="2600" b="0" strike="noStrike" spc="-1" dirty="0">
              <a:latin typeface="Arial"/>
            </a:endParaRPr>
          </a:p>
          <a:p>
            <a:pPr>
              <a:lnSpc>
                <a:spcPct val="100000"/>
              </a:lnSpc>
            </a:pPr>
            <a:endParaRPr lang="it-IT" sz="2600" b="0" strike="noStrike" spc="-1" dirty="0">
              <a:latin typeface="Arial"/>
            </a:endParaRPr>
          </a:p>
          <a:p>
            <a:pPr>
              <a:lnSpc>
                <a:spcPct val="100000"/>
              </a:lnSpc>
            </a:pPr>
            <a:endParaRPr lang="it-IT" sz="2600" b="0" strike="noStrike" spc="-1" dirty="0">
              <a:latin typeface="Arial"/>
            </a:endParaRPr>
          </a:p>
        </p:txBody>
      </p:sp>
      <p:sp>
        <p:nvSpPr>
          <p:cNvPr id="2" name="CustomShape 3">
            <a:extLst>
              <a:ext uri="{FF2B5EF4-FFF2-40B4-BE49-F238E27FC236}">
                <a16:creationId xmlns:a16="http://schemas.microsoft.com/office/drawing/2014/main" id="{22E6E195-FA84-D075-7B2C-B2FBEF26318A}"/>
              </a:ext>
            </a:extLst>
          </p:cNvPr>
          <p:cNvSpPr/>
          <p:nvPr/>
        </p:nvSpPr>
        <p:spPr>
          <a:xfrm>
            <a:off x="548640" y="1258389"/>
            <a:ext cx="11109960" cy="5017716"/>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90000" tIns="45000" rIns="90000" bIns="45000"/>
          <a:lstStyle/>
          <a:p>
            <a:pPr marL="6840">
              <a:lnSpc>
                <a:spcPct val="100000"/>
              </a:lnSpc>
              <a:spcBef>
                <a:spcPts val="799"/>
              </a:spcBef>
              <a:buClr>
                <a:srgbClr val="003366"/>
              </a:buClr>
            </a:pPr>
            <a:endParaRPr lang="it-IT" sz="2400" spc="-1" dirty="0">
              <a:solidFill>
                <a:srgbClr val="003366"/>
              </a:solidFill>
              <a:latin typeface="Arial"/>
            </a:endParaRPr>
          </a:p>
        </p:txBody>
      </p:sp>
      <p:pic>
        <p:nvPicPr>
          <p:cNvPr id="5" name="Picture 2">
            <a:extLst>
              <a:ext uri="{FF2B5EF4-FFF2-40B4-BE49-F238E27FC236}">
                <a16:creationId xmlns:a16="http://schemas.microsoft.com/office/drawing/2014/main" id="{A31C3485-DE2F-6A72-2601-FF4FE3E11CA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4925" y="6229487"/>
            <a:ext cx="6962775" cy="479088"/>
          </a:xfrm>
          <a:prstGeom prst="rect">
            <a:avLst/>
          </a:prstGeom>
          <a:noFill/>
          <a:extLst>
            <a:ext uri="{909E8E84-426E-40DD-AFC4-6F175D3DCCD1}">
              <a14:hiddenFill xmlns:a14="http://schemas.microsoft.com/office/drawing/2010/main">
                <a:solidFill>
                  <a:srgbClr val="FFFFFF"/>
                </a:solidFill>
              </a14:hiddenFill>
            </a:ext>
          </a:extLst>
        </p:spPr>
      </p:pic>
      <p:sp>
        <p:nvSpPr>
          <p:cNvPr id="7" name="Rettangolo 6">
            <a:extLst>
              <a:ext uri="{FF2B5EF4-FFF2-40B4-BE49-F238E27FC236}">
                <a16:creationId xmlns:a16="http://schemas.microsoft.com/office/drawing/2014/main" id="{6660D797-261B-3446-AE41-62A374048FCF}"/>
              </a:ext>
            </a:extLst>
          </p:cNvPr>
          <p:cNvSpPr/>
          <p:nvPr/>
        </p:nvSpPr>
        <p:spPr>
          <a:xfrm>
            <a:off x="409575" y="1343854"/>
            <a:ext cx="11249025" cy="3970318"/>
          </a:xfrm>
          <a:prstGeom prst="rect">
            <a:avLst/>
          </a:prstGeom>
        </p:spPr>
        <p:txBody>
          <a:bodyPr wrap="square">
            <a:spAutoFit/>
          </a:bodyPr>
          <a:lstStyle/>
          <a:p>
            <a:pPr algn="just"/>
            <a:r>
              <a:rPr lang="it-IT" sz="2800" spc="-1" dirty="0">
                <a:solidFill>
                  <a:srgbClr val="003366"/>
                </a:solidFill>
                <a:latin typeface="Arial"/>
              </a:rPr>
              <a:t>Perché questa scelta?</a:t>
            </a:r>
          </a:p>
          <a:p>
            <a:pPr algn="just"/>
            <a:endParaRPr lang="it-IT" sz="2800" spc="-1" dirty="0">
              <a:solidFill>
                <a:srgbClr val="003366"/>
              </a:solidFill>
              <a:latin typeface="Arial"/>
            </a:endParaRPr>
          </a:p>
          <a:p>
            <a:pPr algn="just"/>
            <a:r>
              <a:rPr lang="it-IT" sz="2800" spc="-1" dirty="0">
                <a:solidFill>
                  <a:srgbClr val="003366"/>
                </a:solidFill>
                <a:latin typeface="Arial"/>
              </a:rPr>
              <a:t>Due ragioni principali:</a:t>
            </a:r>
          </a:p>
          <a:p>
            <a:pPr algn="just"/>
            <a:r>
              <a:rPr lang="it-IT" sz="2800" spc="-1" dirty="0">
                <a:solidFill>
                  <a:srgbClr val="003366"/>
                </a:solidFill>
                <a:latin typeface="Arial"/>
              </a:rPr>
              <a:t>- è una delle prime incombenze per lo straniero che arriva in Italia, ma ha allo stesso tempo ha un’importanza centrale anche per i cittadini italiani;</a:t>
            </a:r>
          </a:p>
          <a:p>
            <a:pPr algn="just"/>
            <a:r>
              <a:rPr lang="it-IT" sz="2800" spc="-1" dirty="0">
                <a:solidFill>
                  <a:srgbClr val="003366"/>
                </a:solidFill>
                <a:latin typeface="Arial"/>
              </a:rPr>
              <a:t>- La procedura presenta un modulo predisposto dal Ministero dell’Interno, quindi è possibile proporre un’alternativa rispetto a un modello centralizzato</a:t>
            </a:r>
          </a:p>
        </p:txBody>
      </p:sp>
    </p:spTree>
    <p:extLst>
      <p:ext uri="{BB962C8B-B14F-4D97-AF65-F5344CB8AC3E}">
        <p14:creationId xmlns:p14="http://schemas.microsoft.com/office/powerpoint/2010/main" val="1631734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DD9A313B-EF61-C744-84FD-5D86F6A62A37}"/>
              </a:ext>
            </a:extLst>
          </p:cNvPr>
          <p:cNvSpPr/>
          <p:nvPr/>
        </p:nvSpPr>
        <p:spPr>
          <a:xfrm>
            <a:off x="121920" y="265337"/>
            <a:ext cx="12192000" cy="81259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800" b="1" cap="all" spc="200" dirty="0">
                <a:solidFill>
                  <a:schemeClr val="bg1"/>
                </a:solidFill>
                <a:latin typeface="Source Sans Pro" panose="020B0503030403020204" pitchFamily="34" charset="0"/>
                <a:cs typeface="+mj-cs"/>
              </a:rPr>
              <a:t>Cosa abbiamo analizzato?</a:t>
            </a:r>
          </a:p>
        </p:txBody>
      </p:sp>
      <p:sp>
        <p:nvSpPr>
          <p:cNvPr id="3" name="Rettangolo 2">
            <a:extLst>
              <a:ext uri="{FF2B5EF4-FFF2-40B4-BE49-F238E27FC236}">
                <a16:creationId xmlns:a16="http://schemas.microsoft.com/office/drawing/2014/main" id="{7838508F-4742-9E4E-A715-B778864F2EF2}"/>
              </a:ext>
            </a:extLst>
          </p:cNvPr>
          <p:cNvSpPr/>
          <p:nvPr/>
        </p:nvSpPr>
        <p:spPr>
          <a:xfrm>
            <a:off x="609600" y="1327559"/>
            <a:ext cx="11204448" cy="5009833"/>
          </a:xfrm>
          <a:prstGeom prst="rect">
            <a:avLst/>
          </a:prstGeom>
        </p:spPr>
        <p:txBody>
          <a:bodyPr wrap="square">
            <a:spAutoFit/>
          </a:bodyPr>
          <a:lstStyle/>
          <a:p>
            <a:pPr algn="just">
              <a:lnSpc>
                <a:spcPct val="150000"/>
              </a:lnSpc>
              <a:spcAft>
                <a:spcPts val="0"/>
              </a:spcAft>
            </a:pPr>
            <a:r>
              <a:rPr lang="it-IT" sz="2400" spc="-1" dirty="0">
                <a:solidFill>
                  <a:srgbClr val="003366"/>
                </a:solidFill>
                <a:latin typeface="Arial"/>
              </a:rPr>
              <a:t>	a) i moduli per il cambio di residenza;</a:t>
            </a:r>
          </a:p>
          <a:p>
            <a:pPr algn="just">
              <a:lnSpc>
                <a:spcPct val="150000"/>
              </a:lnSpc>
              <a:spcAft>
                <a:spcPts val="0"/>
              </a:spcAft>
            </a:pPr>
            <a:r>
              <a:rPr lang="it-IT" sz="2400" spc="-1" dirty="0">
                <a:solidFill>
                  <a:srgbClr val="003366"/>
                </a:solidFill>
                <a:latin typeface="Arial"/>
              </a:rPr>
              <a:t>	b) la comunicazione sui siti istituzionali;</a:t>
            </a:r>
          </a:p>
          <a:p>
            <a:pPr algn="just">
              <a:lnSpc>
                <a:spcPct val="150000"/>
              </a:lnSpc>
              <a:spcAft>
                <a:spcPts val="0"/>
              </a:spcAft>
            </a:pPr>
            <a:r>
              <a:rPr lang="it-IT" sz="2400" spc="-1" dirty="0">
                <a:solidFill>
                  <a:srgbClr val="003366"/>
                </a:solidFill>
                <a:latin typeface="Arial"/>
              </a:rPr>
              <a:t>	c) eventuali indicazioni per la compilazione del modulo;</a:t>
            </a:r>
          </a:p>
          <a:p>
            <a:pPr algn="just">
              <a:lnSpc>
                <a:spcPct val="150000"/>
              </a:lnSpc>
              <a:spcAft>
                <a:spcPts val="0"/>
              </a:spcAft>
            </a:pPr>
            <a:r>
              <a:rPr lang="it-IT" sz="2400" spc="-1" dirty="0">
                <a:solidFill>
                  <a:srgbClr val="003366"/>
                </a:solidFill>
                <a:latin typeface="Arial"/>
              </a:rPr>
              <a:t>	d) eventuali FAQ.</a:t>
            </a:r>
          </a:p>
          <a:p>
            <a:pPr algn="just">
              <a:lnSpc>
                <a:spcPct val="150000"/>
              </a:lnSpc>
              <a:spcAft>
                <a:spcPts val="0"/>
              </a:spcAft>
            </a:pPr>
            <a:endParaRPr lang="it-IT" sz="2400" spc="-1" dirty="0">
              <a:solidFill>
                <a:srgbClr val="003366"/>
              </a:solidFill>
              <a:latin typeface="Arial"/>
            </a:endParaRPr>
          </a:p>
          <a:p>
            <a:pPr algn="just">
              <a:lnSpc>
                <a:spcPct val="150000"/>
              </a:lnSpc>
              <a:spcAft>
                <a:spcPts val="0"/>
              </a:spcAft>
            </a:pPr>
            <a:r>
              <a:rPr lang="it-IT" sz="2400" spc="-1" dirty="0">
                <a:solidFill>
                  <a:srgbClr val="003366"/>
                </a:solidFill>
                <a:latin typeface="Arial"/>
              </a:rPr>
              <a:t>Sono stati scelti i documenti dei comuni capoluogo di regione e dei comuni capoluogo di provincia della Toscana sia per comprendere l’attività dei comuni più strutturati sia per fare un </a:t>
            </a:r>
            <a:r>
              <a:rPr lang="it-IT" sz="2400" i="1" spc="-1" dirty="0">
                <a:solidFill>
                  <a:srgbClr val="003366"/>
                </a:solidFill>
                <a:latin typeface="Arial"/>
              </a:rPr>
              <a:t>focus</a:t>
            </a:r>
            <a:r>
              <a:rPr lang="it-IT" sz="2400" spc="-1" dirty="0">
                <a:solidFill>
                  <a:srgbClr val="003366"/>
                </a:solidFill>
                <a:latin typeface="Arial"/>
              </a:rPr>
              <a:t> sulle eventuali specificità della regione dove l’Istituto ha sede</a:t>
            </a:r>
          </a:p>
        </p:txBody>
      </p:sp>
      <p:pic>
        <p:nvPicPr>
          <p:cNvPr id="4" name="Picture 2">
            <a:extLst>
              <a:ext uri="{FF2B5EF4-FFF2-40B4-BE49-F238E27FC236}">
                <a16:creationId xmlns:a16="http://schemas.microsoft.com/office/drawing/2014/main" id="{06AF6542-AC21-804B-B9DD-75DB403785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4925" y="6337392"/>
            <a:ext cx="6962775" cy="371183"/>
          </a:xfrm>
          <a:prstGeom prst="rect">
            <a:avLst/>
          </a:prstGeom>
          <a:noFill/>
          <a:extLst>
            <a:ext uri="{909E8E84-426E-40DD-AFC4-6F175D3DCCD1}">
              <a14:hiddenFill xmlns:a14="http://schemas.microsoft.com/office/drawing/2010/main">
                <a:solidFill>
                  <a:srgbClr val="FFFFFF"/>
                </a:solidFill>
              </a14:hiddenFill>
            </a:ext>
          </a:extLst>
        </p:spPr>
      </p:pic>
      <p:pic>
        <p:nvPicPr>
          <p:cNvPr id="5" name="Immagine 4" descr="Immagine che contiene testo, segnale&#10;&#10;Descrizione generata automaticamente">
            <a:extLst>
              <a:ext uri="{FF2B5EF4-FFF2-40B4-BE49-F238E27FC236}">
                <a16:creationId xmlns:a16="http://schemas.microsoft.com/office/drawing/2014/main" id="{0BBEEA8D-75C0-DF43-8D0E-E5D69AB0D15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38283" y="6240844"/>
            <a:ext cx="1932799" cy="420245"/>
          </a:xfrm>
          <a:prstGeom prst="rect">
            <a:avLst/>
          </a:prstGeom>
        </p:spPr>
      </p:pic>
    </p:spTree>
    <p:extLst>
      <p:ext uri="{BB962C8B-B14F-4D97-AF65-F5344CB8AC3E}">
        <p14:creationId xmlns:p14="http://schemas.microsoft.com/office/powerpoint/2010/main" val="14225719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ABEF55FE-5475-5648-936A-B8A8BC90AF18}"/>
              </a:ext>
            </a:extLst>
          </p:cNvPr>
          <p:cNvSpPr/>
          <p:nvPr/>
        </p:nvSpPr>
        <p:spPr>
          <a:xfrm>
            <a:off x="121920" y="265337"/>
            <a:ext cx="12192000" cy="81259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800" b="1" cap="all" spc="200" dirty="0">
                <a:solidFill>
                  <a:schemeClr val="bg1"/>
                </a:solidFill>
                <a:latin typeface="Source Sans Pro" panose="020B0503030403020204" pitchFamily="34" charset="0"/>
                <a:cs typeface="+mj-cs"/>
              </a:rPr>
              <a:t>L’ANALISI DEI TESTI</a:t>
            </a:r>
          </a:p>
        </p:txBody>
      </p:sp>
      <p:sp>
        <p:nvSpPr>
          <p:cNvPr id="3" name="Rettangolo 2">
            <a:extLst>
              <a:ext uri="{FF2B5EF4-FFF2-40B4-BE49-F238E27FC236}">
                <a16:creationId xmlns:a16="http://schemas.microsoft.com/office/drawing/2014/main" id="{0B19105C-CAB8-DF44-A453-BBCB0BEBDDBA}"/>
              </a:ext>
            </a:extLst>
          </p:cNvPr>
          <p:cNvSpPr/>
          <p:nvPr/>
        </p:nvSpPr>
        <p:spPr>
          <a:xfrm>
            <a:off x="512064" y="1267969"/>
            <a:ext cx="10485120" cy="4433073"/>
          </a:xfrm>
          <a:prstGeom prst="rect">
            <a:avLst/>
          </a:prstGeom>
        </p:spPr>
        <p:txBody>
          <a:bodyPr wrap="square">
            <a:spAutoFit/>
          </a:bodyPr>
          <a:lstStyle/>
          <a:p>
            <a:pPr algn="just">
              <a:lnSpc>
                <a:spcPct val="150000"/>
              </a:lnSpc>
            </a:pPr>
            <a:r>
              <a:rPr lang="it-IT" sz="3200" spc="-1" dirty="0">
                <a:solidFill>
                  <a:srgbClr val="003366"/>
                </a:solidFill>
                <a:latin typeface="Arial"/>
              </a:rPr>
              <a:t>Dopo aver trasformato i documenti in un formato </a:t>
            </a:r>
            <a:r>
              <a:rPr lang="it-IT" sz="3200" i="1" spc="-1" dirty="0" err="1">
                <a:solidFill>
                  <a:srgbClr val="003366"/>
                </a:solidFill>
                <a:latin typeface="Arial"/>
              </a:rPr>
              <a:t>txt</a:t>
            </a:r>
            <a:r>
              <a:rPr lang="it-IT" sz="3200" i="1" spc="-1" dirty="0">
                <a:solidFill>
                  <a:srgbClr val="003366"/>
                </a:solidFill>
                <a:latin typeface="Arial"/>
              </a:rPr>
              <a:t> </a:t>
            </a:r>
            <a:r>
              <a:rPr lang="it-IT" sz="3200" spc="-1" dirty="0">
                <a:solidFill>
                  <a:srgbClr val="003366"/>
                </a:solidFill>
                <a:latin typeface="Arial"/>
              </a:rPr>
              <a:t>sono stati analizzati tutti i documenti ed è stato evidenziato sia il livello di complessità delle frasi tramite il programma Read-</a:t>
            </a:r>
            <a:r>
              <a:rPr lang="it-IT" sz="3200" spc="-1" dirty="0" err="1">
                <a:solidFill>
                  <a:srgbClr val="003366"/>
                </a:solidFill>
                <a:latin typeface="Arial"/>
              </a:rPr>
              <a:t>it</a:t>
            </a:r>
            <a:r>
              <a:rPr lang="it-IT" sz="3200" spc="-1" dirty="0">
                <a:solidFill>
                  <a:srgbClr val="003366"/>
                </a:solidFill>
                <a:latin typeface="Arial"/>
              </a:rPr>
              <a:t> (con analisi di base, lessicale, sintattico e globale) sia l’uso di parole comprensibili, evidenziando quelle che non sono presenti nel Vocabolario di base.</a:t>
            </a:r>
          </a:p>
        </p:txBody>
      </p:sp>
      <p:pic>
        <p:nvPicPr>
          <p:cNvPr id="4" name="Picture 2">
            <a:extLst>
              <a:ext uri="{FF2B5EF4-FFF2-40B4-BE49-F238E27FC236}">
                <a16:creationId xmlns:a16="http://schemas.microsoft.com/office/drawing/2014/main" id="{EB029CD5-A77A-D84F-B00C-87C6226B37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4925" y="6143946"/>
            <a:ext cx="6962775" cy="564629"/>
          </a:xfrm>
          <a:prstGeom prst="rect">
            <a:avLst/>
          </a:prstGeom>
          <a:noFill/>
          <a:extLst>
            <a:ext uri="{909E8E84-426E-40DD-AFC4-6F175D3DCCD1}">
              <a14:hiddenFill xmlns:a14="http://schemas.microsoft.com/office/drawing/2010/main">
                <a:solidFill>
                  <a:srgbClr val="FFFFFF"/>
                </a:solidFill>
              </a14:hiddenFill>
            </a:ext>
          </a:extLst>
        </p:spPr>
      </p:pic>
      <p:pic>
        <p:nvPicPr>
          <p:cNvPr id="5" name="Immagine 4" descr="Immagine che contiene testo, segnale&#10;&#10;Descrizione generata automaticamente">
            <a:extLst>
              <a:ext uri="{FF2B5EF4-FFF2-40B4-BE49-F238E27FC236}">
                <a16:creationId xmlns:a16="http://schemas.microsoft.com/office/drawing/2014/main" id="{B96A06C5-E49A-4E48-853C-A17E5AA4513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38283" y="6240844"/>
            <a:ext cx="1932799" cy="420245"/>
          </a:xfrm>
          <a:prstGeom prst="rect">
            <a:avLst/>
          </a:prstGeom>
        </p:spPr>
      </p:pic>
    </p:spTree>
    <p:extLst>
      <p:ext uri="{BB962C8B-B14F-4D97-AF65-F5344CB8AC3E}">
        <p14:creationId xmlns:p14="http://schemas.microsoft.com/office/powerpoint/2010/main" val="15423991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34898ED0-ACF1-604C-AA93-2285DB7D2BA5}"/>
              </a:ext>
            </a:extLst>
          </p:cNvPr>
          <p:cNvSpPr/>
          <p:nvPr/>
        </p:nvSpPr>
        <p:spPr>
          <a:xfrm>
            <a:off x="451104" y="1746520"/>
            <a:ext cx="10972800" cy="3483518"/>
          </a:xfrm>
          <a:prstGeom prst="rect">
            <a:avLst/>
          </a:prstGeom>
        </p:spPr>
        <p:txBody>
          <a:bodyPr wrap="square">
            <a:spAutoFit/>
          </a:bodyPr>
          <a:lstStyle/>
          <a:p>
            <a:pPr algn="just">
              <a:lnSpc>
                <a:spcPct val="150000"/>
              </a:lnSpc>
            </a:pPr>
            <a:r>
              <a:rPr lang="it-IT" sz="2500" spc="-1" dirty="0">
                <a:solidFill>
                  <a:srgbClr val="003366"/>
                </a:solidFill>
                <a:latin typeface="Arial"/>
              </a:rPr>
              <a:t>Dati i risultati è stato deciso di:</a:t>
            </a:r>
          </a:p>
          <a:p>
            <a:pPr algn="just">
              <a:lnSpc>
                <a:spcPct val="150000"/>
              </a:lnSpc>
            </a:pPr>
            <a:r>
              <a:rPr lang="it-IT" sz="2500" spc="-1" dirty="0">
                <a:solidFill>
                  <a:srgbClr val="003366"/>
                </a:solidFill>
                <a:latin typeface="Arial"/>
              </a:rPr>
              <a:t>	a) utilizzare il modello ministeriale come base per la semplificazione e le relative indicazioni per la compilazione in calce al documento;</a:t>
            </a:r>
          </a:p>
          <a:p>
            <a:pPr algn="just">
              <a:lnSpc>
                <a:spcPct val="150000"/>
              </a:lnSpc>
            </a:pPr>
            <a:r>
              <a:rPr lang="it-IT" sz="2500" spc="-1" dirty="0">
                <a:solidFill>
                  <a:srgbClr val="003366"/>
                </a:solidFill>
                <a:latin typeface="Arial"/>
              </a:rPr>
              <a:t>	b) limitare come </a:t>
            </a:r>
            <a:r>
              <a:rPr lang="it-IT" sz="2500" i="1" spc="-1" dirty="0">
                <a:solidFill>
                  <a:srgbClr val="003366"/>
                </a:solidFill>
                <a:latin typeface="Arial"/>
              </a:rPr>
              <a:t>input</a:t>
            </a:r>
            <a:r>
              <a:rPr lang="it-IT" sz="2500" spc="-1" dirty="0">
                <a:solidFill>
                  <a:srgbClr val="003366"/>
                </a:solidFill>
                <a:latin typeface="Arial"/>
              </a:rPr>
              <a:t> per la ricerca i documenti e la comunicazione istituzionale di quattro comuni differenti (Firenze, Genova, Palermo e Pistoia) e le FAQ del comune di Prato (uno dei pochi a prevederle).</a:t>
            </a:r>
          </a:p>
        </p:txBody>
      </p:sp>
      <p:sp>
        <p:nvSpPr>
          <p:cNvPr id="3" name="Rettangolo 2">
            <a:extLst>
              <a:ext uri="{FF2B5EF4-FFF2-40B4-BE49-F238E27FC236}">
                <a16:creationId xmlns:a16="http://schemas.microsoft.com/office/drawing/2014/main" id="{B9E36CFD-2840-1B4A-A632-ABC10D93915A}"/>
              </a:ext>
            </a:extLst>
          </p:cNvPr>
          <p:cNvSpPr/>
          <p:nvPr/>
        </p:nvSpPr>
        <p:spPr>
          <a:xfrm>
            <a:off x="121920" y="338489"/>
            <a:ext cx="12192000" cy="81259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800" b="1" cap="all" spc="200" dirty="0">
                <a:solidFill>
                  <a:schemeClr val="bg1"/>
                </a:solidFill>
                <a:latin typeface="Source Sans Pro" panose="020B0503030403020204" pitchFamily="34" charset="0"/>
                <a:cs typeface="+mj-cs"/>
              </a:rPr>
              <a:t>LA RIDUZIONE DEGLI INPUT</a:t>
            </a:r>
          </a:p>
        </p:txBody>
      </p:sp>
      <p:pic>
        <p:nvPicPr>
          <p:cNvPr id="4" name="Picture 2">
            <a:extLst>
              <a:ext uri="{FF2B5EF4-FFF2-40B4-BE49-F238E27FC236}">
                <a16:creationId xmlns:a16="http://schemas.microsoft.com/office/drawing/2014/main" id="{53CABE86-441A-DE43-9F35-BECDC344A6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4925" y="6143946"/>
            <a:ext cx="6962775" cy="564629"/>
          </a:xfrm>
          <a:prstGeom prst="rect">
            <a:avLst/>
          </a:prstGeom>
          <a:noFill/>
          <a:extLst>
            <a:ext uri="{909E8E84-426E-40DD-AFC4-6F175D3DCCD1}">
              <a14:hiddenFill xmlns:a14="http://schemas.microsoft.com/office/drawing/2010/main">
                <a:solidFill>
                  <a:srgbClr val="FFFFFF"/>
                </a:solidFill>
              </a14:hiddenFill>
            </a:ext>
          </a:extLst>
        </p:spPr>
      </p:pic>
      <p:pic>
        <p:nvPicPr>
          <p:cNvPr id="5" name="Immagine 4" descr="Immagine che contiene testo, segnale&#10;&#10;Descrizione generata automaticamente">
            <a:extLst>
              <a:ext uri="{FF2B5EF4-FFF2-40B4-BE49-F238E27FC236}">
                <a16:creationId xmlns:a16="http://schemas.microsoft.com/office/drawing/2014/main" id="{B90549E6-B676-A24F-82D8-943A538EC1D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38283" y="6240844"/>
            <a:ext cx="1932799" cy="420245"/>
          </a:xfrm>
          <a:prstGeom prst="rect">
            <a:avLst/>
          </a:prstGeom>
        </p:spPr>
      </p:pic>
    </p:spTree>
    <p:extLst>
      <p:ext uri="{BB962C8B-B14F-4D97-AF65-F5344CB8AC3E}">
        <p14:creationId xmlns:p14="http://schemas.microsoft.com/office/powerpoint/2010/main" val="31012837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0F25331D-836F-2D40-A046-BA390F626832}"/>
              </a:ext>
            </a:extLst>
          </p:cNvPr>
          <p:cNvSpPr/>
          <p:nvPr/>
        </p:nvSpPr>
        <p:spPr>
          <a:xfrm>
            <a:off x="109728" y="338489"/>
            <a:ext cx="12192000" cy="81259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800" b="1" cap="all" spc="200" dirty="0">
                <a:solidFill>
                  <a:schemeClr val="bg1"/>
                </a:solidFill>
                <a:latin typeface="Source Sans Pro" panose="020B0503030403020204" pitchFamily="34" charset="0"/>
                <a:cs typeface="+mj-cs"/>
              </a:rPr>
              <a:t>ANALISI DELLA NORMATIVA</a:t>
            </a:r>
          </a:p>
        </p:txBody>
      </p:sp>
      <p:sp>
        <p:nvSpPr>
          <p:cNvPr id="3" name="Rettangolo 2">
            <a:extLst>
              <a:ext uri="{FF2B5EF4-FFF2-40B4-BE49-F238E27FC236}">
                <a16:creationId xmlns:a16="http://schemas.microsoft.com/office/drawing/2014/main" id="{F5275EC2-C484-524B-B27C-C16BA6F4A84F}"/>
              </a:ext>
            </a:extLst>
          </p:cNvPr>
          <p:cNvSpPr/>
          <p:nvPr/>
        </p:nvSpPr>
        <p:spPr>
          <a:xfrm>
            <a:off x="585216" y="1463041"/>
            <a:ext cx="11167872" cy="5081519"/>
          </a:xfrm>
          <a:prstGeom prst="rect">
            <a:avLst/>
          </a:prstGeom>
        </p:spPr>
        <p:txBody>
          <a:bodyPr wrap="square">
            <a:spAutoFit/>
          </a:bodyPr>
          <a:lstStyle/>
          <a:p>
            <a:pPr algn="just">
              <a:lnSpc>
                <a:spcPct val="150000"/>
              </a:lnSpc>
              <a:spcAft>
                <a:spcPts val="0"/>
              </a:spcAft>
            </a:pPr>
            <a:r>
              <a:rPr lang="it-IT" sz="2000" spc="-1" dirty="0">
                <a:solidFill>
                  <a:srgbClr val="003366"/>
                </a:solidFill>
                <a:latin typeface="Arial"/>
              </a:rPr>
              <a:t>È stato importante capire la normativa applicabile per comprendere quali fossero gli elementi obbligatori da mantenere nel modulo.</a:t>
            </a:r>
          </a:p>
          <a:p>
            <a:pPr algn="just">
              <a:lnSpc>
                <a:spcPct val="150000"/>
              </a:lnSpc>
              <a:spcAft>
                <a:spcPts val="0"/>
              </a:spcAft>
            </a:pPr>
            <a:r>
              <a:rPr lang="it-IT" sz="2000" spc="-1" dirty="0">
                <a:solidFill>
                  <a:srgbClr val="003366"/>
                </a:solidFill>
                <a:latin typeface="Arial"/>
              </a:rPr>
              <a:t>Il </a:t>
            </a:r>
            <a:r>
              <a:rPr lang="it-IT" sz="2000" spc="-1" dirty="0" err="1">
                <a:solidFill>
                  <a:srgbClr val="003366"/>
                </a:solidFill>
                <a:latin typeface="Arial"/>
              </a:rPr>
              <a:t>d.P.R.</a:t>
            </a:r>
            <a:r>
              <a:rPr lang="it-IT" sz="2000" spc="-1" dirty="0">
                <a:solidFill>
                  <a:srgbClr val="003366"/>
                </a:solidFill>
                <a:latin typeface="Arial"/>
              </a:rPr>
              <a:t> n. 223/1989 (agli artt. 6, 12 e 14) lascia ampi margini e non prescrive alcun elemento obbligatorio, mentre richiede solo che «</a:t>
            </a:r>
            <a:r>
              <a:rPr lang="it-IT" sz="2000" i="1" spc="-1" dirty="0">
                <a:solidFill>
                  <a:srgbClr val="003366"/>
                </a:solidFill>
                <a:latin typeface="Arial"/>
              </a:rPr>
              <a:t>chi trasferisce la residenza dall'estero deve comprovare all'atto della dichiarazione</a:t>
            </a:r>
            <a:r>
              <a:rPr lang="it-IT" sz="2000" spc="-1" dirty="0">
                <a:solidFill>
                  <a:srgbClr val="003366"/>
                </a:solidFill>
                <a:latin typeface="Arial"/>
              </a:rPr>
              <a:t> […], </a:t>
            </a:r>
            <a:r>
              <a:rPr lang="it-IT" sz="2000" i="1" spc="-1" dirty="0">
                <a:solidFill>
                  <a:srgbClr val="003366"/>
                </a:solidFill>
                <a:latin typeface="Arial"/>
              </a:rPr>
              <a:t>la propria identità mediante l'esibizione del passaporto o di altro documento equipollente</a:t>
            </a:r>
            <a:r>
              <a:rPr lang="it-IT" sz="2000" spc="-1" dirty="0">
                <a:solidFill>
                  <a:srgbClr val="003366"/>
                </a:solidFill>
                <a:latin typeface="Arial"/>
              </a:rPr>
              <a:t>».</a:t>
            </a:r>
          </a:p>
          <a:p>
            <a:pPr algn="just">
              <a:lnSpc>
                <a:spcPct val="150000"/>
              </a:lnSpc>
            </a:pPr>
            <a:r>
              <a:rPr lang="it-IT" sz="2000" spc="-1" dirty="0">
                <a:solidFill>
                  <a:srgbClr val="003366"/>
                </a:solidFill>
                <a:latin typeface="Arial"/>
              </a:rPr>
              <a:t>L’art. 13, comma 2, prevede espressamente «</a:t>
            </a:r>
            <a:r>
              <a:rPr lang="it-IT" sz="2000" i="1" spc="-1" dirty="0">
                <a:solidFill>
                  <a:srgbClr val="003366"/>
                </a:solidFill>
                <a:latin typeface="Arial"/>
              </a:rPr>
              <a:t>le dichiarazioni anagrafiche </a:t>
            </a:r>
            <a:r>
              <a:rPr lang="it-IT" sz="2000" spc="-1" dirty="0">
                <a:solidFill>
                  <a:srgbClr val="003366"/>
                </a:solidFill>
                <a:latin typeface="Arial"/>
              </a:rPr>
              <a:t>[…] </a:t>
            </a:r>
            <a:r>
              <a:rPr lang="it-IT" sz="2000" i="1" spc="-1" dirty="0">
                <a:solidFill>
                  <a:srgbClr val="003366"/>
                </a:solidFill>
                <a:latin typeface="Arial"/>
              </a:rPr>
              <a:t>sono rese mediante una modulistica conforme a quella predisposta dal Ministero dell'interno, d'intesa con l'Istituto nazionale di statistica, e pubblicata sul sito istituzionale del Ministero dell'interno</a:t>
            </a:r>
            <a:r>
              <a:rPr lang="it-IT" sz="2000" spc="-1" dirty="0">
                <a:solidFill>
                  <a:srgbClr val="003366"/>
                </a:solidFill>
                <a:latin typeface="Arial"/>
              </a:rPr>
              <a:t>» (come aggiornato dalle circolari del Ministero dell’Interno n. 9/2012 e n. 14/2014).</a:t>
            </a:r>
          </a:p>
          <a:p>
            <a:pPr algn="just">
              <a:lnSpc>
                <a:spcPct val="150000"/>
              </a:lnSpc>
              <a:spcAft>
                <a:spcPts val="0"/>
              </a:spcAft>
            </a:pPr>
            <a:endParaRPr lang="it-IT" dirty="0">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2">
            <a:extLst>
              <a:ext uri="{FF2B5EF4-FFF2-40B4-BE49-F238E27FC236}">
                <a16:creationId xmlns:a16="http://schemas.microsoft.com/office/drawing/2014/main" id="{BF13C57D-83AE-7E4D-8EBC-045EC27C28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4925" y="6143946"/>
            <a:ext cx="6962775" cy="5646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42351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Segnaposto contenuto 15">
            <a:extLst>
              <a:ext uri="{FF2B5EF4-FFF2-40B4-BE49-F238E27FC236}">
                <a16:creationId xmlns:a16="http://schemas.microsoft.com/office/drawing/2014/main" id="{8EA77E03-FAA0-724C-BEFA-434BF5E21ACD}"/>
              </a:ext>
            </a:extLst>
          </p:cNvPr>
          <p:cNvGraphicFramePr>
            <a:graphicFrameLocks/>
          </p:cNvGraphicFramePr>
          <p:nvPr>
            <p:extLst>
              <p:ext uri="{D42A27DB-BD31-4B8C-83A1-F6EECF244321}">
                <p14:modId xmlns:p14="http://schemas.microsoft.com/office/powerpoint/2010/main" val="1356967976"/>
              </p:ext>
            </p:extLst>
          </p:nvPr>
        </p:nvGraphicFramePr>
        <p:xfrm>
          <a:off x="111013" y="594599"/>
          <a:ext cx="5643611" cy="5435690"/>
        </p:xfrm>
        <a:graphic>
          <a:graphicData uri="http://schemas.openxmlformats.org/drawingml/2006/table">
            <a:tbl>
              <a:tblPr firstRow="1" bandRow="1">
                <a:tableStyleId>{5C22544A-7EE6-4342-B048-85BDC9FD1C3A}</a:tableStyleId>
              </a:tblPr>
              <a:tblGrid>
                <a:gridCol w="2891980">
                  <a:extLst>
                    <a:ext uri="{9D8B030D-6E8A-4147-A177-3AD203B41FA5}">
                      <a16:colId xmlns:a16="http://schemas.microsoft.com/office/drawing/2014/main" val="3380532217"/>
                    </a:ext>
                  </a:extLst>
                </a:gridCol>
                <a:gridCol w="2751631">
                  <a:extLst>
                    <a:ext uri="{9D8B030D-6E8A-4147-A177-3AD203B41FA5}">
                      <a16:colId xmlns:a16="http://schemas.microsoft.com/office/drawing/2014/main" val="2450056284"/>
                    </a:ext>
                  </a:extLst>
                </a:gridCol>
              </a:tblGrid>
              <a:tr h="313654">
                <a:tc>
                  <a:txBody>
                    <a:bodyPr/>
                    <a:lstStyle/>
                    <a:p>
                      <a:r>
                        <a:rPr lang="it-IT" dirty="0"/>
                        <a:t>Tipo </a:t>
                      </a:r>
                    </a:p>
                  </a:txBody>
                  <a:tcPr/>
                </a:tc>
                <a:tc>
                  <a:txBody>
                    <a:bodyPr/>
                    <a:lstStyle/>
                    <a:p>
                      <a:r>
                        <a:rPr lang="it-IT" dirty="0"/>
                        <a:t>Esempio dal campione</a:t>
                      </a:r>
                    </a:p>
                  </a:txBody>
                  <a:tcPr/>
                </a:tc>
                <a:extLst>
                  <a:ext uri="{0D108BD9-81ED-4DB2-BD59-A6C34878D82A}">
                    <a16:rowId xmlns:a16="http://schemas.microsoft.com/office/drawing/2014/main" val="4089938205"/>
                  </a:ext>
                </a:extLst>
              </a:tr>
              <a:tr h="548895">
                <a:tc>
                  <a:txBody>
                    <a:bodyPr/>
                    <a:lstStyle/>
                    <a:p>
                      <a:r>
                        <a:rPr lang="it-IT" sz="1400" dirty="0"/>
                        <a:t>Complessità: semplificazione</a:t>
                      </a:r>
                    </a:p>
                  </a:txBody>
                  <a:tcPr/>
                </a:tc>
                <a:tc>
                  <a:txBody>
                    <a:bodyPr/>
                    <a:lstStyle/>
                    <a:p>
                      <a:pPr algn="just"/>
                      <a:r>
                        <a:rPr lang="it-IT" sz="1400" kern="1200" dirty="0">
                          <a:solidFill>
                            <a:schemeClr val="dk1"/>
                          </a:solidFill>
                          <a:effectLst/>
                          <a:latin typeface="+mn-lt"/>
                          <a:ea typeface="+mn-ea"/>
                          <a:cs typeface="+mn-cs"/>
                        </a:rPr>
                        <a:t>Passaggio alla prima persona singolare</a:t>
                      </a:r>
                      <a:r>
                        <a:rPr lang="it-IT" sz="1400" dirty="0">
                          <a:effectLst/>
                        </a:rPr>
                        <a:t> </a:t>
                      </a:r>
                      <a:endParaRPr lang="it-IT" sz="1400" dirty="0"/>
                    </a:p>
                  </a:txBody>
                  <a:tcPr/>
                </a:tc>
                <a:extLst>
                  <a:ext uri="{0D108BD9-81ED-4DB2-BD59-A6C34878D82A}">
                    <a16:rowId xmlns:a16="http://schemas.microsoft.com/office/drawing/2014/main" val="649402755"/>
                  </a:ext>
                </a:extLst>
              </a:tr>
              <a:tr h="1960341">
                <a:tc>
                  <a:txBody>
                    <a:bodyPr/>
                    <a:lstStyle/>
                    <a:p>
                      <a:r>
                        <a:rPr lang="it-IT" sz="1400" dirty="0"/>
                        <a:t>Contenuti: rivisti</a:t>
                      </a:r>
                    </a:p>
                  </a:txBody>
                  <a:tcPr/>
                </a:tc>
                <a:tc>
                  <a:txBody>
                    <a:bodyPr/>
                    <a:lstStyle/>
                    <a:p>
                      <a:pPr algn="just"/>
                      <a:r>
                        <a:rPr lang="it-IT" sz="1400" kern="1200" dirty="0">
                          <a:solidFill>
                            <a:schemeClr val="dk1"/>
                          </a:solidFill>
                          <a:effectLst/>
                          <a:latin typeface="+mn-lt"/>
                          <a:ea typeface="+mn-ea"/>
                          <a:cs typeface="+mn-cs"/>
                        </a:rPr>
                        <a:t>Eliminata la diversificazione tra “</a:t>
                      </a:r>
                      <a:r>
                        <a:rPr lang="it-IT" sz="1400" i="1" kern="1200" dirty="0">
                          <a:solidFill>
                            <a:schemeClr val="dk1"/>
                          </a:solidFill>
                          <a:effectLst/>
                          <a:latin typeface="+mn-lt"/>
                          <a:ea typeface="+mn-ea"/>
                          <a:cs typeface="+mn-cs"/>
                        </a:rPr>
                        <a:t>posizione professionale</a:t>
                      </a:r>
                      <a:r>
                        <a:rPr lang="it-IT" sz="1400" kern="1200" dirty="0">
                          <a:solidFill>
                            <a:schemeClr val="dk1"/>
                          </a:solidFill>
                          <a:effectLst/>
                          <a:latin typeface="+mn-lt"/>
                          <a:ea typeface="+mn-ea"/>
                          <a:cs typeface="+mn-cs"/>
                        </a:rPr>
                        <a:t>” e “</a:t>
                      </a:r>
                      <a:r>
                        <a:rPr lang="it-IT" sz="1400" i="1" kern="1200" dirty="0">
                          <a:solidFill>
                            <a:schemeClr val="dk1"/>
                          </a:solidFill>
                          <a:effectLst/>
                          <a:latin typeface="+mn-lt"/>
                          <a:ea typeface="+mn-ea"/>
                          <a:cs typeface="+mn-cs"/>
                        </a:rPr>
                        <a:t>condizione non professionale</a:t>
                      </a:r>
                      <a:r>
                        <a:rPr lang="it-IT" sz="1400" kern="1200" dirty="0">
                          <a:solidFill>
                            <a:schemeClr val="dk1"/>
                          </a:solidFill>
                          <a:effectLst/>
                          <a:latin typeface="+mn-lt"/>
                          <a:ea typeface="+mn-ea"/>
                          <a:cs typeface="+mn-cs"/>
                        </a:rPr>
                        <a:t>”, che oltre a non avere alcuna utilità per la richiesta, complica oltremodo la compilazione. </a:t>
                      </a:r>
                    </a:p>
                  </a:txBody>
                  <a:tcPr/>
                </a:tc>
                <a:extLst>
                  <a:ext uri="{0D108BD9-81ED-4DB2-BD59-A6C34878D82A}">
                    <a16:rowId xmlns:a16="http://schemas.microsoft.com/office/drawing/2014/main" val="867532300"/>
                  </a:ext>
                </a:extLst>
              </a:tr>
              <a:tr h="154131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400" dirty="0"/>
                        <a:t>Contenuti: semplificati</a:t>
                      </a:r>
                    </a:p>
                  </a:txBody>
                  <a:tcPr/>
                </a:tc>
                <a:tc>
                  <a:txBody>
                    <a:bodyPr/>
                    <a:lstStyle/>
                    <a:p>
                      <a:pPr algn="just"/>
                      <a:r>
                        <a:rPr lang="it-IT" sz="1400" kern="1200" dirty="0">
                          <a:solidFill>
                            <a:schemeClr val="dk1"/>
                          </a:solidFill>
                          <a:effectLst/>
                          <a:latin typeface="+mn-lt"/>
                          <a:ea typeface="+mn-ea"/>
                          <a:cs typeface="+mn-cs"/>
                        </a:rPr>
                        <a:t>Eliminato il termine “</a:t>
                      </a:r>
                      <a:r>
                        <a:rPr lang="it-IT" sz="1400" i="1" kern="1200" dirty="0" err="1">
                          <a:solidFill>
                            <a:schemeClr val="dk1"/>
                          </a:solidFill>
                          <a:effectLst/>
                          <a:latin typeface="+mn-lt"/>
                          <a:ea typeface="+mn-ea"/>
                          <a:cs typeface="+mn-cs"/>
                        </a:rPr>
                        <a:t>casilinga</a:t>
                      </a:r>
                      <a:r>
                        <a:rPr lang="it-IT" sz="1400" kern="1200" dirty="0">
                          <a:solidFill>
                            <a:schemeClr val="dk1"/>
                          </a:solidFill>
                          <a:effectLst/>
                          <a:latin typeface="+mn-lt"/>
                          <a:ea typeface="+mn-ea"/>
                          <a:cs typeface="+mn-cs"/>
                        </a:rPr>
                        <a:t>” che, oltre a contenere un errore grammaticale, appare improprio declinare solo al femminile. </a:t>
                      </a:r>
                    </a:p>
                  </a:txBody>
                  <a:tcPr/>
                </a:tc>
                <a:extLst>
                  <a:ext uri="{0D108BD9-81ED-4DB2-BD59-A6C34878D82A}">
                    <a16:rowId xmlns:a16="http://schemas.microsoft.com/office/drawing/2014/main" val="2372842184"/>
                  </a:ext>
                </a:extLst>
              </a:tr>
              <a:tr h="10193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400" dirty="0"/>
                        <a:t>Contenuti semplificati</a:t>
                      </a:r>
                    </a:p>
                  </a:txBody>
                  <a:tcPr/>
                </a:tc>
                <a:tc>
                  <a:txBody>
                    <a:bodyPr/>
                    <a:lstStyle/>
                    <a:p>
                      <a:pPr algn="just"/>
                      <a:r>
                        <a:rPr lang="it-IT" sz="1400" kern="1200" dirty="0">
                          <a:solidFill>
                            <a:schemeClr val="dk1"/>
                          </a:solidFill>
                          <a:effectLst/>
                          <a:latin typeface="+mn-lt"/>
                          <a:ea typeface="+mn-ea"/>
                          <a:cs typeface="+mn-cs"/>
                        </a:rPr>
                        <a:t>Anche per il titolo di studio è stata eliminata la differenziazione tra laurea triennale e magistrale</a:t>
                      </a:r>
                      <a:r>
                        <a:rPr lang="it-IT" sz="1400" dirty="0">
                          <a:effectLst/>
                        </a:rPr>
                        <a:t> </a:t>
                      </a:r>
                      <a:endParaRPr lang="it-IT" sz="1400" dirty="0"/>
                    </a:p>
                  </a:txBody>
                  <a:tcPr/>
                </a:tc>
                <a:extLst>
                  <a:ext uri="{0D108BD9-81ED-4DB2-BD59-A6C34878D82A}">
                    <a16:rowId xmlns:a16="http://schemas.microsoft.com/office/drawing/2014/main" val="2197019865"/>
                  </a:ext>
                </a:extLst>
              </a:tr>
            </a:tbl>
          </a:graphicData>
        </a:graphic>
      </p:graphicFrame>
      <p:graphicFrame>
        <p:nvGraphicFramePr>
          <p:cNvPr id="4" name="Segnaposto contenuto 14">
            <a:extLst>
              <a:ext uri="{FF2B5EF4-FFF2-40B4-BE49-F238E27FC236}">
                <a16:creationId xmlns:a16="http://schemas.microsoft.com/office/drawing/2014/main" id="{FC8A773A-FFB6-8743-8AAB-1884AD39992D}"/>
              </a:ext>
            </a:extLst>
          </p:cNvPr>
          <p:cNvGraphicFramePr>
            <a:graphicFrameLocks/>
          </p:cNvGraphicFramePr>
          <p:nvPr>
            <p:extLst>
              <p:ext uri="{D42A27DB-BD31-4B8C-83A1-F6EECF244321}">
                <p14:modId xmlns:p14="http://schemas.microsoft.com/office/powerpoint/2010/main" val="1303430940"/>
              </p:ext>
            </p:extLst>
          </p:nvPr>
        </p:nvGraphicFramePr>
        <p:xfrm>
          <a:off x="6185043" y="594598"/>
          <a:ext cx="5170345" cy="6069720"/>
        </p:xfrm>
        <a:graphic>
          <a:graphicData uri="http://schemas.openxmlformats.org/drawingml/2006/table">
            <a:tbl>
              <a:tblPr firstRow="1" bandRow="1">
                <a:tableStyleId>{5C22544A-7EE6-4342-B048-85BDC9FD1C3A}</a:tableStyleId>
              </a:tblPr>
              <a:tblGrid>
                <a:gridCol w="2578751">
                  <a:extLst>
                    <a:ext uri="{9D8B030D-6E8A-4147-A177-3AD203B41FA5}">
                      <a16:colId xmlns:a16="http://schemas.microsoft.com/office/drawing/2014/main" val="1159269883"/>
                    </a:ext>
                  </a:extLst>
                </a:gridCol>
                <a:gridCol w="2591594">
                  <a:extLst>
                    <a:ext uri="{9D8B030D-6E8A-4147-A177-3AD203B41FA5}">
                      <a16:colId xmlns:a16="http://schemas.microsoft.com/office/drawing/2014/main" val="683678480"/>
                    </a:ext>
                  </a:extLst>
                </a:gridCol>
              </a:tblGrid>
              <a:tr h="333890">
                <a:tc>
                  <a:txBody>
                    <a:bodyPr/>
                    <a:lstStyle/>
                    <a:p>
                      <a:r>
                        <a:rPr lang="it-IT" dirty="0"/>
                        <a:t>Tipo </a:t>
                      </a:r>
                    </a:p>
                  </a:txBody>
                  <a:tcPr/>
                </a:tc>
                <a:tc>
                  <a:txBody>
                    <a:bodyPr/>
                    <a:lstStyle/>
                    <a:p>
                      <a:r>
                        <a:rPr lang="it-IT" dirty="0"/>
                        <a:t>Esempio dal campione</a:t>
                      </a:r>
                    </a:p>
                  </a:txBody>
                  <a:tcPr/>
                </a:tc>
                <a:extLst>
                  <a:ext uri="{0D108BD9-81ED-4DB2-BD59-A6C34878D82A}">
                    <a16:rowId xmlns:a16="http://schemas.microsoft.com/office/drawing/2014/main" val="3183865544"/>
                  </a:ext>
                </a:extLst>
              </a:tr>
              <a:tr h="33945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200" dirty="0"/>
                        <a:t>Asterischi nel testo</a:t>
                      </a:r>
                    </a:p>
                    <a:p>
                      <a:pPr marL="0" marR="0" lvl="0" indent="0" algn="l" defTabSz="914400" rtl="0" eaLnBrk="1" fontAlgn="auto" latinLnBrk="0" hangingPunct="1">
                        <a:lnSpc>
                          <a:spcPct val="100000"/>
                        </a:lnSpc>
                        <a:spcBef>
                          <a:spcPts val="0"/>
                        </a:spcBef>
                        <a:spcAft>
                          <a:spcPts val="0"/>
                        </a:spcAft>
                        <a:buClrTx/>
                        <a:buSzTx/>
                        <a:buFontTx/>
                        <a:buNone/>
                        <a:tabLst/>
                        <a:defRPr/>
                      </a:pPr>
                      <a:endParaRPr lang="it-IT" sz="12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it-IT" sz="1200" kern="1200" dirty="0">
                          <a:solidFill>
                            <a:schemeClr val="dk1"/>
                          </a:solidFill>
                          <a:effectLst/>
                          <a:latin typeface="+mn-lt"/>
                          <a:ea typeface="+mn-ea"/>
                          <a:cs typeface="+mn-cs"/>
                        </a:rPr>
                        <a:t>Sono stati eliminati tutti gli asterischi per le parti non necessarie.</a:t>
                      </a:r>
                    </a:p>
                    <a:p>
                      <a:pPr marL="0" marR="0" lvl="0" indent="0" algn="just" defTabSz="914400" rtl="0" eaLnBrk="1" fontAlgn="auto" latinLnBrk="0" hangingPunct="1">
                        <a:lnSpc>
                          <a:spcPct val="100000"/>
                        </a:lnSpc>
                        <a:spcBef>
                          <a:spcPts val="0"/>
                        </a:spcBef>
                        <a:spcAft>
                          <a:spcPts val="0"/>
                        </a:spcAft>
                        <a:buClrTx/>
                        <a:buSzTx/>
                        <a:buFontTx/>
                        <a:buNone/>
                        <a:tabLst/>
                        <a:defRPr/>
                      </a:pPr>
                      <a:r>
                        <a:rPr lang="it-IT" sz="1200" kern="1200" dirty="0">
                          <a:solidFill>
                            <a:schemeClr val="dk1"/>
                          </a:solidFill>
                          <a:effectLst/>
                          <a:latin typeface="+mn-lt"/>
                          <a:ea typeface="+mn-ea"/>
                          <a:cs typeface="+mn-cs"/>
                        </a:rPr>
                        <a:t>Originariamente nel modulo * era per le parti obbligatorie e decisive per l’ammissibilità della richiesta; ** per le parti utili a fini statistici (cioè tutte); mentre *** è necessario per i dati del Ministero dei Trasporti. </a:t>
                      </a:r>
                    </a:p>
                    <a:p>
                      <a:pPr marL="0" marR="0" lvl="0" indent="0" algn="just" defTabSz="914400" rtl="0" eaLnBrk="1" fontAlgn="auto" latinLnBrk="0" hangingPunct="1">
                        <a:lnSpc>
                          <a:spcPct val="100000"/>
                        </a:lnSpc>
                        <a:spcBef>
                          <a:spcPts val="0"/>
                        </a:spcBef>
                        <a:spcAft>
                          <a:spcPts val="0"/>
                        </a:spcAft>
                        <a:buClrTx/>
                        <a:buSzTx/>
                        <a:buFontTx/>
                        <a:buNone/>
                        <a:tabLst/>
                        <a:defRPr/>
                      </a:pPr>
                      <a:r>
                        <a:rPr lang="it-IT" sz="1200" kern="1200" dirty="0">
                          <a:solidFill>
                            <a:schemeClr val="dk1"/>
                          </a:solidFill>
                          <a:effectLst/>
                          <a:latin typeface="+mn-lt"/>
                          <a:ea typeface="+mn-ea"/>
                          <a:cs typeface="+mn-cs"/>
                        </a:rPr>
                        <a:t>Sono stati lasciati solo gli asterischi per le parti obbligatorie (*), anche perché la presenza di tanti asterischi fa perdere l’utilità dell’asterisco stesso.</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it-IT" sz="1200" dirty="0"/>
                    </a:p>
                  </a:txBody>
                  <a:tcPr/>
                </a:tc>
                <a:extLst>
                  <a:ext uri="{0D108BD9-81ED-4DB2-BD59-A6C34878D82A}">
                    <a16:rowId xmlns:a16="http://schemas.microsoft.com/office/drawing/2014/main" val="2485243167"/>
                  </a:ext>
                </a:extLst>
              </a:tr>
              <a:tr h="14468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200" dirty="0"/>
                        <a:t>I rapporti personali: semplificazione</a:t>
                      </a:r>
                    </a:p>
                  </a:txBody>
                  <a:tcPr/>
                </a:tc>
                <a:tc>
                  <a:txBody>
                    <a:bodyPr/>
                    <a:lstStyle/>
                    <a:p>
                      <a:pPr algn="just"/>
                      <a:r>
                        <a:rPr lang="it-IT" sz="1200" kern="1200" dirty="0">
                          <a:solidFill>
                            <a:schemeClr val="dk1"/>
                          </a:solidFill>
                          <a:effectLst/>
                          <a:latin typeface="+mn-lt"/>
                          <a:ea typeface="+mn-ea"/>
                          <a:cs typeface="+mn-cs"/>
                        </a:rPr>
                        <a:t>La parte relativa alla presenza di altre persone nell’abitazione dove si intende iscrivere la residenza è stata semplificata, eliminando il lungo elenco di rapporti (dalla parentela al semplice rapporto affettivo)</a:t>
                      </a:r>
                      <a:r>
                        <a:rPr lang="it-IT" sz="1200" dirty="0">
                          <a:effectLst/>
                        </a:rPr>
                        <a:t> </a:t>
                      </a:r>
                      <a:endParaRPr lang="it-IT" sz="1200" dirty="0"/>
                    </a:p>
                  </a:txBody>
                  <a:tcPr/>
                </a:tc>
                <a:extLst>
                  <a:ext uri="{0D108BD9-81ED-4DB2-BD59-A6C34878D82A}">
                    <a16:rowId xmlns:a16="http://schemas.microsoft.com/office/drawing/2014/main" val="599324080"/>
                  </a:ext>
                </a:extLst>
              </a:tr>
              <a:tr h="86255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200" dirty="0"/>
                        <a:t>Intertestualità (relazione con altri testi preesistenti, sia amministrativi che legislativi):</a:t>
                      </a:r>
                    </a:p>
                    <a:p>
                      <a:endParaRPr lang="it-IT" sz="12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it-IT" sz="1200" dirty="0"/>
                        <a:t>Presenza di molti riferimenti normativi, ridotti e semplificati</a:t>
                      </a:r>
                    </a:p>
                  </a:txBody>
                  <a:tcPr/>
                </a:tc>
                <a:extLst>
                  <a:ext uri="{0D108BD9-81ED-4DB2-BD59-A6C34878D82A}">
                    <a16:rowId xmlns:a16="http://schemas.microsoft.com/office/drawing/2014/main" val="3774224510"/>
                  </a:ext>
                </a:extLst>
              </a:tr>
            </a:tbl>
          </a:graphicData>
        </a:graphic>
      </p:graphicFrame>
      <p:sp>
        <p:nvSpPr>
          <p:cNvPr id="5" name="Rettangolo 4">
            <a:extLst>
              <a:ext uri="{FF2B5EF4-FFF2-40B4-BE49-F238E27FC236}">
                <a16:creationId xmlns:a16="http://schemas.microsoft.com/office/drawing/2014/main" id="{39D7AB1F-2792-3244-AD00-F91E67974F4E}"/>
              </a:ext>
            </a:extLst>
          </p:cNvPr>
          <p:cNvSpPr/>
          <p:nvPr/>
        </p:nvSpPr>
        <p:spPr>
          <a:xfrm>
            <a:off x="89043" y="0"/>
            <a:ext cx="12192000" cy="49261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800" b="1" cap="all" spc="200" dirty="0">
                <a:solidFill>
                  <a:schemeClr val="bg1"/>
                </a:solidFill>
                <a:latin typeface="Source Sans Pro" panose="020B0503030403020204" pitchFamily="34" charset="0"/>
                <a:cs typeface="+mj-cs"/>
              </a:rPr>
              <a:t>ESEMPI</a:t>
            </a:r>
          </a:p>
        </p:txBody>
      </p:sp>
    </p:spTree>
    <p:extLst>
      <p:ext uri="{BB962C8B-B14F-4D97-AF65-F5344CB8AC3E}">
        <p14:creationId xmlns:p14="http://schemas.microsoft.com/office/powerpoint/2010/main" val="33114408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DE157F33-A712-2446-ACBB-4EC451C4BE11}"/>
              </a:ext>
            </a:extLst>
          </p:cNvPr>
          <p:cNvSpPr/>
          <p:nvPr/>
        </p:nvSpPr>
        <p:spPr>
          <a:xfrm>
            <a:off x="121920" y="338489"/>
            <a:ext cx="12192000" cy="81259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400" b="1" cap="all" spc="200" dirty="0">
                <a:solidFill>
                  <a:schemeClr val="bg1"/>
                </a:solidFill>
                <a:latin typeface="Source Sans Pro" panose="020B0503030403020204" pitchFamily="34" charset="0"/>
                <a:cs typeface="+mj-cs"/>
              </a:rPr>
              <a:t>ESEMPI</a:t>
            </a:r>
          </a:p>
        </p:txBody>
      </p:sp>
      <p:sp>
        <p:nvSpPr>
          <p:cNvPr id="10" name="Segnaposto testo 9">
            <a:extLst>
              <a:ext uri="{FF2B5EF4-FFF2-40B4-BE49-F238E27FC236}">
                <a16:creationId xmlns:a16="http://schemas.microsoft.com/office/drawing/2014/main" id="{59515790-1185-C443-8C53-D12537808A82}"/>
              </a:ext>
            </a:extLst>
          </p:cNvPr>
          <p:cNvSpPr>
            <a:spLocks noGrp="1"/>
          </p:cNvSpPr>
          <p:nvPr>
            <p:ph type="body" idx="1"/>
          </p:nvPr>
        </p:nvSpPr>
        <p:spPr>
          <a:xfrm>
            <a:off x="836612" y="1414792"/>
            <a:ext cx="5157787" cy="823912"/>
          </a:xfrm>
        </p:spPr>
        <p:txBody>
          <a:bodyPr/>
          <a:lstStyle/>
          <a:p>
            <a:r>
              <a:rPr lang="it-IT" sz="2000" spc="-1" dirty="0">
                <a:solidFill>
                  <a:srgbClr val="003366"/>
                </a:solidFill>
                <a:latin typeface="Arial"/>
              </a:rPr>
              <a:t>Originale</a:t>
            </a:r>
          </a:p>
        </p:txBody>
      </p:sp>
      <p:sp>
        <p:nvSpPr>
          <p:cNvPr id="11" name="Segnaposto contenuto 10">
            <a:extLst>
              <a:ext uri="{FF2B5EF4-FFF2-40B4-BE49-F238E27FC236}">
                <a16:creationId xmlns:a16="http://schemas.microsoft.com/office/drawing/2014/main" id="{BD43E4AA-2FBF-3B4E-9D21-C9BFB8BB2D9E}"/>
              </a:ext>
            </a:extLst>
          </p:cNvPr>
          <p:cNvSpPr>
            <a:spLocks noGrp="1"/>
          </p:cNvSpPr>
          <p:nvPr>
            <p:ph sz="half" idx="2"/>
          </p:nvPr>
        </p:nvSpPr>
        <p:spPr/>
        <p:txBody>
          <a:bodyPr>
            <a:normAutofit/>
          </a:bodyPr>
          <a:lstStyle/>
          <a:p>
            <a:pPr marL="0" indent="0" algn="just">
              <a:buNone/>
            </a:pPr>
            <a:r>
              <a:rPr lang="it-IT" sz="2000" spc="-1" dirty="0">
                <a:solidFill>
                  <a:srgbClr val="003366"/>
                </a:solidFill>
                <a:latin typeface="Arial"/>
              </a:rPr>
              <a:t>Dichiaro di occupare legittimamente l’abitazione in base al titolo di seguito descritto, consapevole che, ai sensi dell’art. 5 del D.L. 28.3.2014 n.47 (convertito nella legge 23.5.2014 n. 80), in caso di dichiarazione mendace l'iscrizione anagrafica sarà nulla, per espressa previsione di legge, con decorrenza dalla data della dichiarazione stessa.</a:t>
            </a:r>
          </a:p>
        </p:txBody>
      </p:sp>
      <p:sp>
        <p:nvSpPr>
          <p:cNvPr id="12" name="Segnaposto testo 11">
            <a:extLst>
              <a:ext uri="{FF2B5EF4-FFF2-40B4-BE49-F238E27FC236}">
                <a16:creationId xmlns:a16="http://schemas.microsoft.com/office/drawing/2014/main" id="{A34FA614-8EEE-A04E-9F1E-17DCDBE64ECE}"/>
              </a:ext>
            </a:extLst>
          </p:cNvPr>
          <p:cNvSpPr>
            <a:spLocks noGrp="1"/>
          </p:cNvSpPr>
          <p:nvPr>
            <p:ph type="body" sz="quarter" idx="3"/>
          </p:nvPr>
        </p:nvSpPr>
        <p:spPr>
          <a:xfrm>
            <a:off x="6172200" y="1414792"/>
            <a:ext cx="5183188" cy="823912"/>
          </a:xfrm>
        </p:spPr>
        <p:txBody>
          <a:bodyPr/>
          <a:lstStyle/>
          <a:p>
            <a:r>
              <a:rPr lang="it-IT" sz="2000" spc="-1">
                <a:solidFill>
                  <a:srgbClr val="003366"/>
                </a:solidFill>
                <a:latin typeface="Arial"/>
              </a:rPr>
              <a:t>Rivisto</a:t>
            </a:r>
            <a:endParaRPr lang="it-IT" sz="2000" spc="-1" dirty="0">
              <a:solidFill>
                <a:srgbClr val="003366"/>
              </a:solidFill>
              <a:latin typeface="Arial"/>
            </a:endParaRPr>
          </a:p>
        </p:txBody>
      </p:sp>
      <p:sp>
        <p:nvSpPr>
          <p:cNvPr id="13" name="Segnaposto contenuto 12">
            <a:extLst>
              <a:ext uri="{FF2B5EF4-FFF2-40B4-BE49-F238E27FC236}">
                <a16:creationId xmlns:a16="http://schemas.microsoft.com/office/drawing/2014/main" id="{2B6B5090-DEA3-704E-A98F-764520ED89D9}"/>
              </a:ext>
            </a:extLst>
          </p:cNvPr>
          <p:cNvSpPr>
            <a:spLocks noGrp="1"/>
          </p:cNvSpPr>
          <p:nvPr>
            <p:ph sz="quarter" idx="4"/>
          </p:nvPr>
        </p:nvSpPr>
        <p:spPr>
          <a:xfrm>
            <a:off x="6489192" y="2505075"/>
            <a:ext cx="5183188" cy="3684588"/>
          </a:xfrm>
        </p:spPr>
        <p:txBody>
          <a:bodyPr>
            <a:normAutofit/>
          </a:bodyPr>
          <a:lstStyle/>
          <a:p>
            <a:pPr marL="0" indent="0" algn="just">
              <a:buNone/>
            </a:pPr>
            <a:r>
              <a:rPr lang="it-IT" sz="2000" spc="-1" dirty="0">
                <a:solidFill>
                  <a:srgbClr val="003366"/>
                </a:solidFill>
                <a:latin typeface="Arial"/>
              </a:rPr>
              <a:t>Dichiaro di vivere legittimamente nell’abitazione, secondo il titolo indicato qui sotto, e so che, se dichiaro il falso, la mia iscrizione anagrafica sarà nulla dalla data della dichiarazione (art. 5 del D.L.28/3/2014 n. 47).</a:t>
            </a:r>
          </a:p>
          <a:p>
            <a:endParaRPr lang="it-IT" dirty="0"/>
          </a:p>
        </p:txBody>
      </p:sp>
      <p:pic>
        <p:nvPicPr>
          <p:cNvPr id="14" name="Picture 2">
            <a:extLst>
              <a:ext uri="{FF2B5EF4-FFF2-40B4-BE49-F238E27FC236}">
                <a16:creationId xmlns:a16="http://schemas.microsoft.com/office/drawing/2014/main" id="{F4EBFAF2-EBB6-BD4A-BE21-779DA35E98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4925" y="6143946"/>
            <a:ext cx="6962775" cy="564629"/>
          </a:xfrm>
          <a:prstGeom prst="rect">
            <a:avLst/>
          </a:prstGeom>
          <a:noFill/>
          <a:extLst>
            <a:ext uri="{909E8E84-426E-40DD-AFC4-6F175D3DCCD1}">
              <a14:hiddenFill xmlns:a14="http://schemas.microsoft.com/office/drawing/2010/main">
                <a:solidFill>
                  <a:srgbClr val="FFFFFF"/>
                </a:solidFill>
              </a14:hiddenFill>
            </a:ext>
          </a:extLst>
        </p:spPr>
      </p:pic>
      <p:pic>
        <p:nvPicPr>
          <p:cNvPr id="15" name="Immagine 14" descr="Immagine che contiene testo, segnale&#10;&#10;Descrizione generata automaticamente">
            <a:extLst>
              <a:ext uri="{FF2B5EF4-FFF2-40B4-BE49-F238E27FC236}">
                <a16:creationId xmlns:a16="http://schemas.microsoft.com/office/drawing/2014/main" id="{DC56C5B4-5D90-3748-B49E-635D6953CEF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38283" y="6240844"/>
            <a:ext cx="1932799" cy="420245"/>
          </a:xfrm>
          <a:prstGeom prst="rect">
            <a:avLst/>
          </a:prstGeom>
        </p:spPr>
      </p:pic>
    </p:spTree>
    <p:extLst>
      <p:ext uri="{BB962C8B-B14F-4D97-AF65-F5344CB8AC3E}">
        <p14:creationId xmlns:p14="http://schemas.microsoft.com/office/powerpoint/2010/main" val="396877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Immagine che contiene testo, segnale&#10;&#10;Descrizione generata automaticamente">
            <a:extLst>
              <a:ext uri="{FF2B5EF4-FFF2-40B4-BE49-F238E27FC236}">
                <a16:creationId xmlns:a16="http://schemas.microsoft.com/office/drawing/2014/main" id="{3B17C28D-174F-2D40-61E8-DF7AFFC5F50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38283" y="6240844"/>
            <a:ext cx="1932799" cy="420245"/>
          </a:xfrm>
          <a:prstGeom prst="rect">
            <a:avLst/>
          </a:prstGeom>
        </p:spPr>
      </p:pic>
      <p:sp>
        <p:nvSpPr>
          <p:cNvPr id="6" name="Rettangolo 5">
            <a:extLst>
              <a:ext uri="{FF2B5EF4-FFF2-40B4-BE49-F238E27FC236}">
                <a16:creationId xmlns:a16="http://schemas.microsoft.com/office/drawing/2014/main" id="{70358C0E-79D5-343A-10F0-94E9D2ACE19F}"/>
              </a:ext>
            </a:extLst>
          </p:cNvPr>
          <p:cNvSpPr/>
          <p:nvPr/>
        </p:nvSpPr>
        <p:spPr>
          <a:xfrm>
            <a:off x="0" y="196911"/>
            <a:ext cx="12192000" cy="81259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Titolo 1">
            <a:extLst>
              <a:ext uri="{FF2B5EF4-FFF2-40B4-BE49-F238E27FC236}">
                <a16:creationId xmlns:a16="http://schemas.microsoft.com/office/drawing/2014/main" id="{1690BEAA-BD4F-6275-620B-C66D7C0AB145}"/>
              </a:ext>
            </a:extLst>
          </p:cNvPr>
          <p:cNvSpPr txBox="1">
            <a:spLocks/>
          </p:cNvSpPr>
          <p:nvPr/>
        </p:nvSpPr>
        <p:spPr>
          <a:xfrm>
            <a:off x="242426" y="445791"/>
            <a:ext cx="7571537" cy="427586"/>
          </a:xfrm>
          <a:prstGeom prst="rect">
            <a:avLst/>
          </a:prstGeom>
        </p:spPr>
        <p:txBody>
          <a:bodyPr vert="horz" lIns="91440" tIns="45720" rIns="91440" bIns="45720" rtlCol="0" anchor="ctr">
            <a:noAutofit/>
          </a:bodyPr>
          <a:lstStyle>
            <a:lvl1pPr algn="r" defTabSz="914400" rtl="0" eaLnBrk="1" latinLnBrk="0" hangingPunct="1">
              <a:lnSpc>
                <a:spcPct val="80000"/>
              </a:lnSpc>
              <a:spcBef>
                <a:spcPct val="0"/>
              </a:spcBef>
              <a:buNone/>
              <a:defRPr sz="5000" kern="1200" cap="all" spc="200" baseline="0">
                <a:solidFill>
                  <a:schemeClr val="tx1">
                    <a:lumMod val="95000"/>
                    <a:lumOff val="5000"/>
                  </a:schemeClr>
                </a:solidFill>
                <a:latin typeface="+mj-lt"/>
                <a:ea typeface="+mj-ea"/>
                <a:cs typeface="+mj-cs"/>
              </a:defRPr>
            </a:lvl1pPr>
          </a:lstStyle>
          <a:p>
            <a:pPr algn="l"/>
            <a:r>
              <a:rPr lang="it-IT" sz="2400" b="1" dirty="0">
                <a:solidFill>
                  <a:schemeClr val="bg1"/>
                </a:solidFill>
                <a:latin typeface="Source Sans Pro" panose="020B0503030403020204" pitchFamily="34" charset="0"/>
                <a:ea typeface="Roboto Slab Black" pitchFamily="2" charset="0"/>
              </a:rPr>
              <a:t>Accesso all’informazione giuridica</a:t>
            </a:r>
          </a:p>
        </p:txBody>
      </p:sp>
      <p:sp>
        <p:nvSpPr>
          <p:cNvPr id="4" name="CustomShape 3">
            <a:extLst>
              <a:ext uri="{FF2B5EF4-FFF2-40B4-BE49-F238E27FC236}">
                <a16:creationId xmlns:a16="http://schemas.microsoft.com/office/drawing/2014/main" id="{E7B1530C-DB80-0269-5328-D1532CEC8B57}"/>
              </a:ext>
            </a:extLst>
          </p:cNvPr>
          <p:cNvSpPr/>
          <p:nvPr/>
        </p:nvSpPr>
        <p:spPr>
          <a:xfrm>
            <a:off x="391886" y="1364555"/>
            <a:ext cx="11479196" cy="4409228"/>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spcBef>
                <a:spcPts val="799"/>
              </a:spcBef>
            </a:pPr>
            <a:r>
              <a:rPr lang="it-IT" sz="2400" b="0" strike="noStrike" spc="-1" dirty="0">
                <a:solidFill>
                  <a:srgbClr val="003366"/>
                </a:solidFill>
                <a:latin typeface="Arial"/>
                <a:ea typeface="DejaVu Sans"/>
              </a:rPr>
              <a:t>Prima IDG, poi ITTIG, oggi IGSG si sono sempre occupati di facilitare l’accesso all’informazione giuridica:</a:t>
            </a:r>
            <a:endParaRPr lang="it-IT" sz="2400" b="0" strike="noStrike" spc="-1" dirty="0">
              <a:latin typeface="Arial"/>
            </a:endParaRPr>
          </a:p>
          <a:p>
            <a:pPr marL="216000" indent="-215280">
              <a:lnSpc>
                <a:spcPct val="100000"/>
              </a:lnSpc>
              <a:spcBef>
                <a:spcPts val="799"/>
              </a:spcBef>
              <a:buClr>
                <a:srgbClr val="003366"/>
              </a:buClr>
              <a:buFont typeface="Wingdings" charset="2"/>
              <a:buChar char=""/>
            </a:pPr>
            <a:r>
              <a:rPr lang="it-IT" sz="2000" b="0" strike="noStrike" spc="-1" dirty="0">
                <a:solidFill>
                  <a:srgbClr val="003366"/>
                </a:solidFill>
                <a:latin typeface="Arial"/>
                <a:ea typeface="DejaVu Sans"/>
              </a:rPr>
              <a:t>definendo standard linguistici e informatici per il trattamento dei testi (Guida redazione atti amm.vi, standard NIR: URN DTD ecc.) </a:t>
            </a:r>
            <a:endParaRPr lang="it-IT" sz="2000" b="0" strike="noStrike" spc="-1" dirty="0">
              <a:latin typeface="Arial"/>
            </a:endParaRPr>
          </a:p>
          <a:p>
            <a:pPr marL="216000" indent="-215280">
              <a:lnSpc>
                <a:spcPct val="100000"/>
              </a:lnSpc>
              <a:spcBef>
                <a:spcPts val="799"/>
              </a:spcBef>
              <a:buClr>
                <a:srgbClr val="003366"/>
              </a:buClr>
              <a:buFont typeface="Wingdings" charset="2"/>
              <a:buChar char=""/>
            </a:pPr>
            <a:r>
              <a:rPr lang="it-IT" sz="2000" b="0" strike="noStrike" spc="-1" dirty="0">
                <a:solidFill>
                  <a:srgbClr val="003366"/>
                </a:solidFill>
                <a:latin typeface="Arial"/>
                <a:ea typeface="DejaVu Sans"/>
              </a:rPr>
              <a:t>predisponendo strumenti informatici per l’applicazione di tali standard (</a:t>
            </a:r>
            <a:r>
              <a:rPr lang="it-IT" sz="2000" b="0" strike="noStrike" spc="-1" dirty="0" err="1">
                <a:solidFill>
                  <a:srgbClr val="003366"/>
                </a:solidFill>
                <a:latin typeface="Arial"/>
                <a:ea typeface="DejaVu Sans"/>
              </a:rPr>
              <a:t>XMLeges</a:t>
            </a:r>
            <a:r>
              <a:rPr lang="it-IT" sz="2000" b="0" strike="noStrike" spc="-1" dirty="0">
                <a:solidFill>
                  <a:srgbClr val="003366"/>
                </a:solidFill>
                <a:latin typeface="Arial"/>
                <a:ea typeface="DejaVu Sans"/>
              </a:rPr>
              <a:t> editor, </a:t>
            </a:r>
            <a:r>
              <a:rPr lang="it-IT" sz="2000" b="0" strike="noStrike" spc="-1" dirty="0" err="1">
                <a:solidFill>
                  <a:srgbClr val="003366"/>
                </a:solidFill>
                <a:latin typeface="Arial"/>
                <a:ea typeface="DejaVu Sans"/>
              </a:rPr>
              <a:t>PADocs</a:t>
            </a:r>
            <a:r>
              <a:rPr lang="it-IT" sz="2000" b="0" strike="noStrike" spc="-1" dirty="0">
                <a:solidFill>
                  <a:srgbClr val="003366"/>
                </a:solidFill>
                <a:latin typeface="Arial"/>
                <a:ea typeface="DejaVu Sans"/>
              </a:rPr>
              <a:t>, creazione database che usano tali standard, software per estrazione automatica riferimenti legislativi e giurisprudenziali da testi in lingua italiana - </a:t>
            </a:r>
            <a:r>
              <a:rPr lang="it-IT" sz="2000" b="0" strike="noStrike" spc="-1" dirty="0" err="1">
                <a:solidFill>
                  <a:srgbClr val="003366"/>
                </a:solidFill>
                <a:latin typeface="Arial"/>
                <a:ea typeface="DejaVu Sans"/>
              </a:rPr>
              <a:t>Linkoln</a:t>
            </a:r>
            <a:r>
              <a:rPr lang="it-IT" sz="2000" b="0" strike="noStrike" spc="-1" dirty="0">
                <a:solidFill>
                  <a:srgbClr val="003366"/>
                </a:solidFill>
                <a:latin typeface="Arial"/>
                <a:ea typeface="DejaVu Sans"/>
              </a:rPr>
              <a:t>)</a:t>
            </a:r>
          </a:p>
          <a:p>
            <a:pPr marL="216000" indent="-215280">
              <a:lnSpc>
                <a:spcPct val="100000"/>
              </a:lnSpc>
              <a:spcBef>
                <a:spcPts val="799"/>
              </a:spcBef>
              <a:buClr>
                <a:srgbClr val="003366"/>
              </a:buClr>
              <a:buFont typeface="Wingdings" charset="2"/>
              <a:buChar char=""/>
            </a:pPr>
            <a:r>
              <a:rPr lang="it-IT" sz="2000" b="0" strike="noStrike" spc="-1" dirty="0">
                <a:solidFill>
                  <a:srgbClr val="003366"/>
                </a:solidFill>
                <a:latin typeface="Arial"/>
                <a:ea typeface="DejaVu Sans"/>
              </a:rPr>
              <a:t>partecipando a progetti e facendo formazione usando questi standard (formazione sugli standard NIR ma anche sulle regole della “Guida” presso enti pubblici, istituzioni accademiche, laboratori per la riscrittura di atti e comunicazioni delle PA (progetti #IOPARTECIPO, TEAMS, PCTO), applicazione degli standard in vari progetti (</a:t>
            </a:r>
            <a:r>
              <a:rPr lang="it-IT" sz="2000" b="0" strike="noStrike" spc="-1" dirty="0" err="1">
                <a:solidFill>
                  <a:srgbClr val="003366"/>
                </a:solidFill>
                <a:latin typeface="Arial"/>
                <a:ea typeface="DejaVu Sans"/>
              </a:rPr>
              <a:t>PaCTO</a:t>
            </a:r>
            <a:r>
              <a:rPr lang="it-IT" sz="2000" b="0" strike="noStrike" spc="-1" dirty="0">
                <a:solidFill>
                  <a:srgbClr val="003366"/>
                </a:solidFill>
                <a:latin typeface="Arial"/>
                <a:ea typeface="DejaVu Sans"/>
              </a:rPr>
              <a:t>, </a:t>
            </a:r>
            <a:r>
              <a:rPr lang="it-IT" sz="2000" b="0" strike="noStrike" spc="-1" dirty="0" err="1">
                <a:solidFill>
                  <a:srgbClr val="003366"/>
                </a:solidFill>
                <a:latin typeface="Arial"/>
                <a:ea typeface="DejaVu Sans"/>
              </a:rPr>
              <a:t>DoGI</a:t>
            </a:r>
            <a:r>
              <a:rPr lang="it-IT" sz="2000" spc="-1" dirty="0">
                <a:solidFill>
                  <a:srgbClr val="003366"/>
                </a:solidFill>
                <a:latin typeface="Arial"/>
                <a:ea typeface="DejaVu Sans"/>
              </a:rPr>
              <a:t>,</a:t>
            </a:r>
            <a:r>
              <a:rPr lang="it-IT" sz="2000" b="0" strike="noStrike" spc="-1" dirty="0">
                <a:solidFill>
                  <a:srgbClr val="003366"/>
                </a:solidFill>
                <a:latin typeface="Arial"/>
                <a:ea typeface="DejaVu Sans"/>
              </a:rPr>
              <a:t> </a:t>
            </a:r>
            <a:r>
              <a:rPr lang="it-IT" sz="2000" b="0" strike="noStrike" spc="-1" dirty="0" err="1">
                <a:solidFill>
                  <a:srgbClr val="003366"/>
                </a:solidFill>
                <a:latin typeface="Arial"/>
                <a:ea typeface="DejaVu Sans"/>
              </a:rPr>
              <a:t>PAeSI</a:t>
            </a:r>
            <a:r>
              <a:rPr lang="it-IT" sz="2000" b="0" strike="noStrike" spc="-1" dirty="0">
                <a:solidFill>
                  <a:srgbClr val="003366"/>
                </a:solidFill>
                <a:latin typeface="Arial"/>
                <a:ea typeface="DejaVu Sans"/>
              </a:rPr>
              <a:t>)</a:t>
            </a:r>
          </a:p>
          <a:p>
            <a:pPr marL="216000" indent="-215280">
              <a:lnSpc>
                <a:spcPct val="100000"/>
              </a:lnSpc>
              <a:spcBef>
                <a:spcPts val="799"/>
              </a:spcBef>
              <a:buClr>
                <a:srgbClr val="003366"/>
              </a:buClr>
              <a:buFont typeface="Wingdings" charset="2"/>
              <a:buChar char=""/>
            </a:pPr>
            <a:endParaRPr lang="it-IT" b="0" strike="noStrike" spc="-1" dirty="0">
              <a:latin typeface="Arial"/>
            </a:endParaRPr>
          </a:p>
        </p:txBody>
      </p:sp>
      <p:pic>
        <p:nvPicPr>
          <p:cNvPr id="2" name="Picture 2">
            <a:extLst>
              <a:ext uri="{FF2B5EF4-FFF2-40B4-BE49-F238E27FC236}">
                <a16:creationId xmlns:a16="http://schemas.microsoft.com/office/drawing/2014/main" id="{818AA146-234D-9490-7073-70A4D6F3FEC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125" y="6207704"/>
            <a:ext cx="8177887" cy="524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72001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Segnaposto contenuto 1">
            <a:extLst>
              <a:ext uri="{FF2B5EF4-FFF2-40B4-BE49-F238E27FC236}">
                <a16:creationId xmlns:a16="http://schemas.microsoft.com/office/drawing/2014/main" id="{1411D5F1-613F-764E-907A-E30C314532BA}"/>
              </a:ext>
            </a:extLst>
          </p:cNvPr>
          <p:cNvPicPr>
            <a:picLocks noGrp="1" noChangeAspect="1"/>
          </p:cNvPicPr>
          <p:nvPr>
            <p:ph sz="half" idx="2"/>
          </p:nvPr>
        </p:nvPicPr>
        <p:blipFill>
          <a:blip r:embed="rId2"/>
          <a:stretch>
            <a:fillRect/>
          </a:stretch>
        </p:blipFill>
        <p:spPr>
          <a:xfrm>
            <a:off x="6970343" y="353568"/>
            <a:ext cx="4913376" cy="6424045"/>
          </a:xfrm>
          <a:prstGeom prst="rect">
            <a:avLst/>
          </a:prstGeom>
        </p:spPr>
      </p:pic>
      <p:pic>
        <p:nvPicPr>
          <p:cNvPr id="8" name="Segnaposto contenuto 7">
            <a:extLst>
              <a:ext uri="{FF2B5EF4-FFF2-40B4-BE49-F238E27FC236}">
                <a16:creationId xmlns:a16="http://schemas.microsoft.com/office/drawing/2014/main" id="{DFEB005B-542F-5447-AC75-AD41A28CB426}"/>
              </a:ext>
            </a:extLst>
          </p:cNvPr>
          <p:cNvPicPr>
            <a:picLocks noGrp="1" noChangeAspect="1"/>
          </p:cNvPicPr>
          <p:nvPr>
            <p:ph sz="quarter" idx="4"/>
          </p:nvPr>
        </p:nvPicPr>
        <p:blipFill>
          <a:blip r:embed="rId3"/>
          <a:stretch>
            <a:fillRect/>
          </a:stretch>
        </p:blipFill>
        <p:spPr>
          <a:xfrm>
            <a:off x="21774" y="39624"/>
            <a:ext cx="4541513" cy="6424045"/>
          </a:xfrm>
          <a:prstGeom prst="rect">
            <a:avLst/>
          </a:prstGeom>
        </p:spPr>
      </p:pic>
      <p:pic>
        <p:nvPicPr>
          <p:cNvPr id="9" name="Picture 2">
            <a:extLst>
              <a:ext uri="{FF2B5EF4-FFF2-40B4-BE49-F238E27FC236}">
                <a16:creationId xmlns:a16="http://schemas.microsoft.com/office/drawing/2014/main" id="{A13DE412-E10A-5845-B015-138FB123B4E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097" y="6222117"/>
            <a:ext cx="6962775" cy="564629"/>
          </a:xfrm>
          <a:prstGeom prst="rect">
            <a:avLst/>
          </a:prstGeom>
          <a:noFill/>
          <a:extLst>
            <a:ext uri="{909E8E84-426E-40DD-AFC4-6F175D3DCCD1}">
              <a14:hiddenFill xmlns:a14="http://schemas.microsoft.com/office/drawing/2010/main">
                <a:solidFill>
                  <a:srgbClr val="FFFFFF"/>
                </a:solidFill>
              </a14:hiddenFill>
            </a:ext>
          </a:extLst>
        </p:spPr>
      </p:pic>
      <p:pic>
        <p:nvPicPr>
          <p:cNvPr id="10" name="Immagine 9" descr="Immagine che contiene testo, segnale&#10;&#10;Descrizione generata automaticamente">
            <a:extLst>
              <a:ext uri="{FF2B5EF4-FFF2-40B4-BE49-F238E27FC236}">
                <a16:creationId xmlns:a16="http://schemas.microsoft.com/office/drawing/2014/main" id="{1A777901-C2BB-2644-BF5E-89FBEE21A93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938283" y="6240844"/>
            <a:ext cx="1932799" cy="420245"/>
          </a:xfrm>
          <a:prstGeom prst="rect">
            <a:avLst/>
          </a:prstGeom>
        </p:spPr>
      </p:pic>
      <p:sp>
        <p:nvSpPr>
          <p:cNvPr id="3" name="Rettangolo 2">
            <a:extLst>
              <a:ext uri="{FF2B5EF4-FFF2-40B4-BE49-F238E27FC236}">
                <a16:creationId xmlns:a16="http://schemas.microsoft.com/office/drawing/2014/main" id="{FC2E5E31-C871-FBF5-F350-C92585C615DF}"/>
              </a:ext>
            </a:extLst>
          </p:cNvPr>
          <p:cNvSpPr/>
          <p:nvPr/>
        </p:nvSpPr>
        <p:spPr>
          <a:xfrm>
            <a:off x="0" y="0"/>
            <a:ext cx="12192000" cy="71410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4" name="Titolo 1">
            <a:extLst>
              <a:ext uri="{FF2B5EF4-FFF2-40B4-BE49-F238E27FC236}">
                <a16:creationId xmlns:a16="http://schemas.microsoft.com/office/drawing/2014/main" id="{1AC6DB35-FBF9-DA01-EC5B-8AF2653F433A}"/>
              </a:ext>
            </a:extLst>
          </p:cNvPr>
          <p:cNvSpPr txBox="1">
            <a:spLocks/>
          </p:cNvSpPr>
          <p:nvPr/>
        </p:nvSpPr>
        <p:spPr>
          <a:xfrm>
            <a:off x="242426" y="149699"/>
            <a:ext cx="7571537" cy="427586"/>
          </a:xfrm>
          <a:prstGeom prst="rect">
            <a:avLst/>
          </a:prstGeom>
        </p:spPr>
        <p:txBody>
          <a:bodyPr vert="horz" lIns="91440" tIns="45720" rIns="91440" bIns="45720" rtlCol="0" anchor="ctr">
            <a:noAutofit/>
          </a:bodyPr>
          <a:lstStyle>
            <a:lvl1pPr algn="r" defTabSz="914400" rtl="0" eaLnBrk="1" latinLnBrk="0" hangingPunct="1">
              <a:lnSpc>
                <a:spcPct val="80000"/>
              </a:lnSpc>
              <a:spcBef>
                <a:spcPct val="0"/>
              </a:spcBef>
              <a:buNone/>
              <a:defRPr sz="5000" kern="1200" cap="all" spc="200" baseline="0">
                <a:solidFill>
                  <a:schemeClr val="tx1">
                    <a:lumMod val="95000"/>
                    <a:lumOff val="5000"/>
                  </a:schemeClr>
                </a:solidFill>
                <a:latin typeface="+mj-lt"/>
                <a:ea typeface="+mj-ea"/>
                <a:cs typeface="+mj-cs"/>
              </a:defRPr>
            </a:lvl1pPr>
          </a:lstStyle>
          <a:p>
            <a:pPr algn="l"/>
            <a:r>
              <a:rPr lang="it-IT" sz="2800" b="1" dirty="0">
                <a:solidFill>
                  <a:schemeClr val="bg1"/>
                </a:solidFill>
                <a:latin typeface="Source Sans Pro" panose="020B0503030403020204" pitchFamily="34" charset="0"/>
                <a:ea typeface="Roboto Slab Black" pitchFamily="2" charset="0"/>
              </a:rPr>
              <a:t>Ora tocca a voi!</a:t>
            </a:r>
          </a:p>
        </p:txBody>
      </p:sp>
      <p:sp>
        <p:nvSpPr>
          <p:cNvPr id="6" name="CasellaDiTesto 5">
            <a:extLst>
              <a:ext uri="{FF2B5EF4-FFF2-40B4-BE49-F238E27FC236}">
                <a16:creationId xmlns:a16="http://schemas.microsoft.com/office/drawing/2014/main" id="{520496DF-25E4-2A80-4F35-8418E44ECABD}"/>
              </a:ext>
            </a:extLst>
          </p:cNvPr>
          <p:cNvSpPr txBox="1"/>
          <p:nvPr/>
        </p:nvSpPr>
        <p:spPr>
          <a:xfrm>
            <a:off x="4363002" y="1213895"/>
            <a:ext cx="2877312" cy="2677656"/>
          </a:xfrm>
          <a:prstGeom prst="rect">
            <a:avLst/>
          </a:prstGeom>
          <a:noFill/>
        </p:spPr>
        <p:txBody>
          <a:bodyPr wrap="square">
            <a:spAutoFit/>
          </a:bodyPr>
          <a:lstStyle/>
          <a:p>
            <a:pPr marL="6840">
              <a:lnSpc>
                <a:spcPct val="100000"/>
              </a:lnSpc>
              <a:spcBef>
                <a:spcPts val="799"/>
              </a:spcBef>
              <a:buClr>
                <a:srgbClr val="003366"/>
              </a:buClr>
            </a:pPr>
            <a:r>
              <a:rPr lang="it-IT" sz="2400" b="1" spc="-1" dirty="0">
                <a:solidFill>
                  <a:srgbClr val="003366"/>
                </a:solidFill>
                <a:latin typeface="Arial"/>
              </a:rPr>
              <a:t>Segnalate le parti che non vi sembrano chiare sul modulo nuovo e, se volete, fate proposte di riscrittura </a:t>
            </a:r>
          </a:p>
        </p:txBody>
      </p:sp>
      <p:sp>
        <p:nvSpPr>
          <p:cNvPr id="7" name="CasellaDiTesto 6">
            <a:extLst>
              <a:ext uri="{FF2B5EF4-FFF2-40B4-BE49-F238E27FC236}">
                <a16:creationId xmlns:a16="http://schemas.microsoft.com/office/drawing/2014/main" id="{9A45DBD7-9083-17CD-DA9B-677B5061BFF2}"/>
              </a:ext>
            </a:extLst>
          </p:cNvPr>
          <p:cNvSpPr txBox="1"/>
          <p:nvPr/>
        </p:nvSpPr>
        <p:spPr>
          <a:xfrm>
            <a:off x="2686596" y="5703169"/>
            <a:ext cx="2877312" cy="461665"/>
          </a:xfrm>
          <a:prstGeom prst="rect">
            <a:avLst/>
          </a:prstGeom>
          <a:noFill/>
        </p:spPr>
        <p:txBody>
          <a:bodyPr wrap="square">
            <a:spAutoFit/>
          </a:bodyPr>
          <a:lstStyle/>
          <a:p>
            <a:pPr marL="6840">
              <a:lnSpc>
                <a:spcPct val="100000"/>
              </a:lnSpc>
              <a:spcBef>
                <a:spcPts val="799"/>
              </a:spcBef>
              <a:buClr>
                <a:srgbClr val="003366"/>
              </a:buClr>
            </a:pPr>
            <a:r>
              <a:rPr lang="it-IT" sz="2400" b="1" spc="-1" dirty="0">
                <a:solidFill>
                  <a:srgbClr val="003366"/>
                </a:solidFill>
                <a:latin typeface="Arial"/>
              </a:rPr>
              <a:t>VECCHIO</a:t>
            </a:r>
          </a:p>
        </p:txBody>
      </p:sp>
      <p:sp>
        <p:nvSpPr>
          <p:cNvPr id="11" name="CasellaDiTesto 10">
            <a:extLst>
              <a:ext uri="{FF2B5EF4-FFF2-40B4-BE49-F238E27FC236}">
                <a16:creationId xmlns:a16="http://schemas.microsoft.com/office/drawing/2014/main" id="{DB504341-B566-A965-AF9A-834329B301F9}"/>
              </a:ext>
            </a:extLst>
          </p:cNvPr>
          <p:cNvSpPr txBox="1"/>
          <p:nvPr/>
        </p:nvSpPr>
        <p:spPr>
          <a:xfrm>
            <a:off x="8064156" y="5663987"/>
            <a:ext cx="2877312" cy="461665"/>
          </a:xfrm>
          <a:prstGeom prst="rect">
            <a:avLst/>
          </a:prstGeom>
          <a:noFill/>
        </p:spPr>
        <p:txBody>
          <a:bodyPr wrap="square">
            <a:spAutoFit/>
          </a:bodyPr>
          <a:lstStyle/>
          <a:p>
            <a:pPr marL="6840">
              <a:lnSpc>
                <a:spcPct val="100000"/>
              </a:lnSpc>
              <a:spcBef>
                <a:spcPts val="799"/>
              </a:spcBef>
              <a:buClr>
                <a:srgbClr val="003366"/>
              </a:buClr>
            </a:pPr>
            <a:r>
              <a:rPr lang="it-IT" sz="2400" b="1" spc="-1" dirty="0">
                <a:solidFill>
                  <a:srgbClr val="003366"/>
                </a:solidFill>
                <a:latin typeface="Arial"/>
              </a:rPr>
              <a:t>NUOVO</a:t>
            </a:r>
          </a:p>
        </p:txBody>
      </p:sp>
    </p:spTree>
    <p:extLst>
      <p:ext uri="{BB962C8B-B14F-4D97-AF65-F5344CB8AC3E}">
        <p14:creationId xmlns:p14="http://schemas.microsoft.com/office/powerpoint/2010/main" val="26457589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a:extLst>
              <a:ext uri="{FF2B5EF4-FFF2-40B4-BE49-F238E27FC236}">
                <a16:creationId xmlns:a16="http://schemas.microsoft.com/office/drawing/2014/main" id="{A13DE412-E10A-5845-B015-138FB123B4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097" y="6222117"/>
            <a:ext cx="6962775" cy="564629"/>
          </a:xfrm>
          <a:prstGeom prst="rect">
            <a:avLst/>
          </a:prstGeom>
          <a:noFill/>
          <a:extLst>
            <a:ext uri="{909E8E84-426E-40DD-AFC4-6F175D3DCCD1}">
              <a14:hiddenFill xmlns:a14="http://schemas.microsoft.com/office/drawing/2010/main">
                <a:solidFill>
                  <a:srgbClr val="FFFFFF"/>
                </a:solidFill>
              </a14:hiddenFill>
            </a:ext>
          </a:extLst>
        </p:spPr>
      </p:pic>
      <p:pic>
        <p:nvPicPr>
          <p:cNvPr id="10" name="Immagine 9" descr="Immagine che contiene testo, segnale&#10;&#10;Descrizione generata automaticamente">
            <a:extLst>
              <a:ext uri="{FF2B5EF4-FFF2-40B4-BE49-F238E27FC236}">
                <a16:creationId xmlns:a16="http://schemas.microsoft.com/office/drawing/2014/main" id="{1A777901-C2BB-2644-BF5E-89FBEE21A93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38283" y="6240844"/>
            <a:ext cx="1932799" cy="420245"/>
          </a:xfrm>
          <a:prstGeom prst="rect">
            <a:avLst/>
          </a:prstGeom>
        </p:spPr>
      </p:pic>
      <p:sp>
        <p:nvSpPr>
          <p:cNvPr id="3" name="Rettangolo 2">
            <a:extLst>
              <a:ext uri="{FF2B5EF4-FFF2-40B4-BE49-F238E27FC236}">
                <a16:creationId xmlns:a16="http://schemas.microsoft.com/office/drawing/2014/main" id="{FC2E5E31-C871-FBF5-F350-C92585C615DF}"/>
              </a:ext>
            </a:extLst>
          </p:cNvPr>
          <p:cNvSpPr/>
          <p:nvPr/>
        </p:nvSpPr>
        <p:spPr>
          <a:xfrm>
            <a:off x="0" y="0"/>
            <a:ext cx="12192000" cy="71410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4" name="Titolo 1">
            <a:extLst>
              <a:ext uri="{FF2B5EF4-FFF2-40B4-BE49-F238E27FC236}">
                <a16:creationId xmlns:a16="http://schemas.microsoft.com/office/drawing/2014/main" id="{1AC6DB35-FBF9-DA01-EC5B-8AF2653F433A}"/>
              </a:ext>
            </a:extLst>
          </p:cNvPr>
          <p:cNvSpPr txBox="1">
            <a:spLocks/>
          </p:cNvSpPr>
          <p:nvPr/>
        </p:nvSpPr>
        <p:spPr>
          <a:xfrm>
            <a:off x="242426" y="149699"/>
            <a:ext cx="7571537" cy="427586"/>
          </a:xfrm>
          <a:prstGeom prst="rect">
            <a:avLst/>
          </a:prstGeom>
        </p:spPr>
        <p:txBody>
          <a:bodyPr vert="horz" lIns="91440" tIns="45720" rIns="91440" bIns="45720" rtlCol="0" anchor="ctr">
            <a:noAutofit/>
          </a:bodyPr>
          <a:lstStyle>
            <a:lvl1pPr algn="r" defTabSz="914400" rtl="0" eaLnBrk="1" latinLnBrk="0" hangingPunct="1">
              <a:lnSpc>
                <a:spcPct val="80000"/>
              </a:lnSpc>
              <a:spcBef>
                <a:spcPct val="0"/>
              </a:spcBef>
              <a:buNone/>
              <a:defRPr sz="5000" kern="1200" cap="all" spc="200" baseline="0">
                <a:solidFill>
                  <a:schemeClr val="tx1">
                    <a:lumMod val="95000"/>
                    <a:lumOff val="5000"/>
                  </a:schemeClr>
                </a:solidFill>
                <a:latin typeface="+mj-lt"/>
                <a:ea typeface="+mj-ea"/>
                <a:cs typeface="+mj-cs"/>
              </a:defRPr>
            </a:lvl1pPr>
          </a:lstStyle>
          <a:p>
            <a:pPr algn="l"/>
            <a:r>
              <a:rPr lang="it-IT" sz="2800" b="1" dirty="0">
                <a:solidFill>
                  <a:schemeClr val="bg1"/>
                </a:solidFill>
                <a:latin typeface="Source Sans Pro" panose="020B0503030403020204" pitchFamily="34" charset="0"/>
                <a:ea typeface="Roboto Slab Black" pitchFamily="2" charset="0"/>
              </a:rPr>
              <a:t>Riferimenti bibliografici</a:t>
            </a:r>
          </a:p>
        </p:txBody>
      </p:sp>
      <p:sp>
        <p:nvSpPr>
          <p:cNvPr id="6" name="CasellaDiTesto 5">
            <a:extLst>
              <a:ext uri="{FF2B5EF4-FFF2-40B4-BE49-F238E27FC236}">
                <a16:creationId xmlns:a16="http://schemas.microsoft.com/office/drawing/2014/main" id="{520496DF-25E4-2A80-4F35-8418E44ECABD}"/>
              </a:ext>
            </a:extLst>
          </p:cNvPr>
          <p:cNvSpPr txBox="1"/>
          <p:nvPr/>
        </p:nvSpPr>
        <p:spPr>
          <a:xfrm>
            <a:off x="313509" y="970050"/>
            <a:ext cx="11260182" cy="5037276"/>
          </a:xfrm>
          <a:prstGeom prst="rect">
            <a:avLst/>
          </a:prstGeom>
          <a:noFill/>
        </p:spPr>
        <p:txBody>
          <a:bodyPr wrap="square">
            <a:spAutoFit/>
          </a:bodyPr>
          <a:lstStyle/>
          <a:p>
            <a:pPr marL="6840">
              <a:spcBef>
                <a:spcPts val="799"/>
              </a:spcBef>
              <a:buClr>
                <a:srgbClr val="003366"/>
              </a:buClr>
            </a:pPr>
            <a:r>
              <a:rPr lang="it-IT" sz="2400" spc="-1" dirty="0">
                <a:solidFill>
                  <a:srgbClr val="003366"/>
                </a:solidFill>
                <a:latin typeface="Arial"/>
              </a:rPr>
              <a:t>D. Fortis, Il linguaggio amministrativo italiano, in «</a:t>
            </a:r>
            <a:r>
              <a:rPr lang="it-IT" sz="2400" spc="-1" dirty="0" err="1">
                <a:solidFill>
                  <a:srgbClr val="003366"/>
                </a:solidFill>
                <a:latin typeface="Arial"/>
              </a:rPr>
              <a:t>Revista</a:t>
            </a:r>
            <a:r>
              <a:rPr lang="it-IT" sz="2400" spc="-1" dirty="0">
                <a:solidFill>
                  <a:srgbClr val="003366"/>
                </a:solidFill>
                <a:latin typeface="Arial"/>
              </a:rPr>
              <a:t> de </a:t>
            </a:r>
            <a:r>
              <a:rPr lang="it-IT" sz="2400" spc="-1" dirty="0" err="1">
                <a:solidFill>
                  <a:srgbClr val="003366"/>
                </a:solidFill>
                <a:latin typeface="Arial"/>
              </a:rPr>
              <a:t>Llengua</a:t>
            </a:r>
            <a:r>
              <a:rPr lang="it-IT" sz="2400" spc="-1" dirty="0">
                <a:solidFill>
                  <a:srgbClr val="003366"/>
                </a:solidFill>
                <a:latin typeface="Arial"/>
              </a:rPr>
              <a:t> i </a:t>
            </a:r>
            <a:r>
              <a:rPr lang="it-IT" sz="2400" spc="-1" dirty="0" err="1">
                <a:solidFill>
                  <a:srgbClr val="003366"/>
                </a:solidFill>
                <a:latin typeface="Arial"/>
              </a:rPr>
              <a:t>dret</a:t>
            </a:r>
            <a:r>
              <a:rPr lang="it-IT" sz="2400" spc="-1" dirty="0">
                <a:solidFill>
                  <a:srgbClr val="003366"/>
                </a:solidFill>
                <a:latin typeface="Arial"/>
              </a:rPr>
              <a:t>», 43, 47-116, 2005</a:t>
            </a:r>
          </a:p>
          <a:p>
            <a:pPr marL="6840">
              <a:spcBef>
                <a:spcPts val="799"/>
              </a:spcBef>
              <a:buClr>
                <a:srgbClr val="003366"/>
              </a:buClr>
            </a:pPr>
            <a:r>
              <a:rPr lang="it-IT" sz="2400" spc="-1" dirty="0">
                <a:solidFill>
                  <a:srgbClr val="003366"/>
                </a:solidFill>
                <a:latin typeface="Arial"/>
              </a:rPr>
              <a:t>R. Gualdo, S. Telve</a:t>
            </a:r>
            <a:r>
              <a:rPr lang="it-IT" sz="2400" spc="-1">
                <a:solidFill>
                  <a:srgbClr val="003366"/>
                </a:solidFill>
                <a:latin typeface="Arial"/>
              </a:rPr>
              <a:t>, Linguaggi specialistici dell'italiano, </a:t>
            </a:r>
            <a:r>
              <a:rPr lang="it-IT" sz="2400" spc="-1" dirty="0">
                <a:solidFill>
                  <a:srgbClr val="003366"/>
                </a:solidFill>
                <a:latin typeface="Arial"/>
              </a:rPr>
              <a:t>Roma</a:t>
            </a:r>
            <a:r>
              <a:rPr lang="it-IT" sz="2400" spc="-1">
                <a:solidFill>
                  <a:srgbClr val="003366"/>
                </a:solidFill>
                <a:latin typeface="Arial"/>
              </a:rPr>
              <a:t>, Carocci, 2011</a:t>
            </a:r>
            <a:endParaRPr lang="it-IT" sz="2400" spc="-1" dirty="0">
              <a:solidFill>
                <a:srgbClr val="003366"/>
              </a:solidFill>
              <a:latin typeface="Arial"/>
            </a:endParaRPr>
          </a:p>
          <a:p>
            <a:pPr marL="6840">
              <a:spcBef>
                <a:spcPts val="799"/>
              </a:spcBef>
              <a:buClr>
                <a:srgbClr val="003366"/>
              </a:buClr>
            </a:pPr>
            <a:r>
              <a:rPr lang="it-IT" sz="2400" spc="-1" dirty="0">
                <a:solidFill>
                  <a:srgbClr val="003366"/>
                </a:solidFill>
                <a:latin typeface="Arial"/>
              </a:rPr>
              <a:t>E. Tombesi, F. Romano, </a:t>
            </a:r>
            <a:r>
              <a:rPr lang="it-IT" sz="2400" i="1" spc="-1" dirty="0">
                <a:solidFill>
                  <a:srgbClr val="003366"/>
                </a:solidFill>
                <a:latin typeface="Arial"/>
              </a:rPr>
              <a:t>Come comunicano i comuni sul web: una prima indagine condotta su lessico e testualità</a:t>
            </a:r>
            <a:r>
              <a:rPr lang="it-IT" sz="2400" spc="-1" dirty="0">
                <a:solidFill>
                  <a:srgbClr val="003366"/>
                </a:solidFill>
                <a:latin typeface="Arial"/>
              </a:rPr>
              <a:t>, in Lingue e culture dei media, V. 8, N. 2 (2024), pp. 30-47</a:t>
            </a:r>
          </a:p>
          <a:p>
            <a:pPr marL="6840">
              <a:spcBef>
                <a:spcPts val="799"/>
              </a:spcBef>
              <a:buClr>
                <a:srgbClr val="003366"/>
              </a:buClr>
            </a:pPr>
            <a:r>
              <a:rPr lang="it-IT" sz="2400" spc="-1" dirty="0">
                <a:solidFill>
                  <a:srgbClr val="003366"/>
                </a:solidFill>
                <a:latin typeface="Arial"/>
              </a:rPr>
              <a:t>F. Romano, G. Venturi, Metodi e strumenti per la modernizzazione della lingua delle istituzioni, in Annarita Miglietta (a cura di), Migranti, leggi, contratti. </a:t>
            </a:r>
            <a:r>
              <a:rPr lang="en-US" sz="2400" spc="-1" dirty="0">
                <a:solidFill>
                  <a:srgbClr val="003366"/>
                </a:solidFill>
                <a:latin typeface="Arial"/>
              </a:rPr>
              <a:t>Verso la </a:t>
            </a:r>
            <a:r>
              <a:rPr lang="en-US" sz="2400" spc="-1" dirty="0" err="1">
                <a:solidFill>
                  <a:srgbClr val="003366"/>
                </a:solidFill>
                <a:latin typeface="Arial"/>
              </a:rPr>
              <a:t>chiarezza</a:t>
            </a:r>
            <a:r>
              <a:rPr lang="en-US" sz="2400" spc="-1" dirty="0">
                <a:solidFill>
                  <a:srgbClr val="003366"/>
                </a:solidFill>
                <a:latin typeface="Arial"/>
              </a:rPr>
              <a:t>, Calumet – intercultural law and humanities review, Special Issue, 22, 2025, pp. 105-120</a:t>
            </a:r>
            <a:endParaRPr lang="it-IT" sz="2400" spc="-1" dirty="0">
              <a:solidFill>
                <a:srgbClr val="003366"/>
              </a:solidFill>
              <a:latin typeface="Arial"/>
            </a:endParaRPr>
          </a:p>
          <a:p>
            <a:pPr marL="6840">
              <a:lnSpc>
                <a:spcPct val="100000"/>
              </a:lnSpc>
              <a:spcBef>
                <a:spcPts val="799"/>
              </a:spcBef>
              <a:buClr>
                <a:srgbClr val="003366"/>
              </a:buClr>
            </a:pPr>
            <a:endParaRPr lang="it-IT" sz="2400" spc="-1" dirty="0">
              <a:solidFill>
                <a:srgbClr val="003366"/>
              </a:solidFill>
              <a:latin typeface="Arial"/>
            </a:endParaRPr>
          </a:p>
          <a:p>
            <a:pPr marL="6840">
              <a:lnSpc>
                <a:spcPct val="100000"/>
              </a:lnSpc>
              <a:spcBef>
                <a:spcPts val="799"/>
              </a:spcBef>
              <a:buClr>
                <a:srgbClr val="003366"/>
              </a:buClr>
            </a:pPr>
            <a:endParaRPr lang="it-IT" sz="2400" strike="noStrike" spc="-1" dirty="0">
              <a:solidFill>
                <a:srgbClr val="003366"/>
              </a:solidFill>
              <a:latin typeface="Arial"/>
            </a:endParaRPr>
          </a:p>
        </p:txBody>
      </p:sp>
    </p:spTree>
    <p:extLst>
      <p:ext uri="{BB962C8B-B14F-4D97-AF65-F5344CB8AC3E}">
        <p14:creationId xmlns:p14="http://schemas.microsoft.com/office/powerpoint/2010/main" val="38151203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Immagine che contiene testo, segnale&#10;&#10;Descrizione generata automaticamente">
            <a:extLst>
              <a:ext uri="{FF2B5EF4-FFF2-40B4-BE49-F238E27FC236}">
                <a16:creationId xmlns:a16="http://schemas.microsoft.com/office/drawing/2014/main" id="{3B17C28D-174F-2D40-61E8-DF7AFFC5F50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38283" y="6240844"/>
            <a:ext cx="1932799" cy="420245"/>
          </a:xfrm>
          <a:prstGeom prst="rect">
            <a:avLst/>
          </a:prstGeom>
        </p:spPr>
      </p:pic>
      <p:sp>
        <p:nvSpPr>
          <p:cNvPr id="6" name="Rettangolo 5">
            <a:extLst>
              <a:ext uri="{FF2B5EF4-FFF2-40B4-BE49-F238E27FC236}">
                <a16:creationId xmlns:a16="http://schemas.microsoft.com/office/drawing/2014/main" id="{70358C0E-79D5-343A-10F0-94E9D2ACE19F}"/>
              </a:ext>
            </a:extLst>
          </p:cNvPr>
          <p:cNvSpPr/>
          <p:nvPr/>
        </p:nvSpPr>
        <p:spPr>
          <a:xfrm>
            <a:off x="0" y="196911"/>
            <a:ext cx="12192000" cy="81259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Titolo 1">
            <a:extLst>
              <a:ext uri="{FF2B5EF4-FFF2-40B4-BE49-F238E27FC236}">
                <a16:creationId xmlns:a16="http://schemas.microsoft.com/office/drawing/2014/main" id="{1690BEAA-BD4F-6275-620B-C66D7C0AB145}"/>
              </a:ext>
            </a:extLst>
          </p:cNvPr>
          <p:cNvSpPr txBox="1">
            <a:spLocks/>
          </p:cNvSpPr>
          <p:nvPr/>
        </p:nvSpPr>
        <p:spPr>
          <a:xfrm>
            <a:off x="242426" y="445791"/>
            <a:ext cx="7571537" cy="427586"/>
          </a:xfrm>
          <a:prstGeom prst="rect">
            <a:avLst/>
          </a:prstGeom>
        </p:spPr>
        <p:txBody>
          <a:bodyPr vert="horz" lIns="91440" tIns="45720" rIns="91440" bIns="45720" rtlCol="0" anchor="ctr">
            <a:noAutofit/>
          </a:bodyPr>
          <a:lstStyle>
            <a:lvl1pPr algn="r" defTabSz="914400" rtl="0" eaLnBrk="1" latinLnBrk="0" hangingPunct="1">
              <a:lnSpc>
                <a:spcPct val="80000"/>
              </a:lnSpc>
              <a:spcBef>
                <a:spcPct val="0"/>
              </a:spcBef>
              <a:buNone/>
              <a:defRPr sz="5000" kern="1200" cap="all" spc="200" baseline="0">
                <a:solidFill>
                  <a:schemeClr val="tx1">
                    <a:lumMod val="95000"/>
                    <a:lumOff val="5000"/>
                  </a:schemeClr>
                </a:solidFill>
                <a:latin typeface="+mj-lt"/>
                <a:ea typeface="+mj-ea"/>
                <a:cs typeface="+mj-cs"/>
              </a:defRPr>
            </a:lvl1pPr>
          </a:lstStyle>
          <a:p>
            <a:pPr algn="l"/>
            <a:r>
              <a:rPr lang="it-IT" sz="3000" b="1" dirty="0">
                <a:solidFill>
                  <a:schemeClr val="bg1"/>
                </a:solidFill>
                <a:latin typeface="Source Sans Pro" panose="020B0503030403020204" pitchFamily="34" charset="0"/>
                <a:ea typeface="Roboto Slab Black" pitchFamily="2" charset="0"/>
              </a:rPr>
              <a:t>Grazie per l’attenzione</a:t>
            </a:r>
          </a:p>
        </p:txBody>
      </p:sp>
      <p:sp>
        <p:nvSpPr>
          <p:cNvPr id="4" name="CustomShape 1">
            <a:extLst>
              <a:ext uri="{FF2B5EF4-FFF2-40B4-BE49-F238E27FC236}">
                <a16:creationId xmlns:a16="http://schemas.microsoft.com/office/drawing/2014/main" id="{E0D9F5C8-2526-12BD-8B60-60382E237940}"/>
              </a:ext>
            </a:extLst>
          </p:cNvPr>
          <p:cNvSpPr/>
          <p:nvPr/>
        </p:nvSpPr>
        <p:spPr>
          <a:xfrm>
            <a:off x="1928518" y="1781782"/>
            <a:ext cx="8602200" cy="37436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it-IT" sz="2400" b="1" strike="noStrike" spc="-1" dirty="0">
                <a:solidFill>
                  <a:srgbClr val="203864"/>
                </a:solidFill>
                <a:latin typeface="Arial"/>
                <a:ea typeface="DejaVu Sans"/>
              </a:rPr>
              <a:t>Mail</a:t>
            </a:r>
            <a:endParaRPr lang="it-IT" sz="2400" b="0" strike="noStrike" spc="-1" dirty="0">
              <a:latin typeface="Arial"/>
            </a:endParaRPr>
          </a:p>
          <a:p>
            <a:pPr>
              <a:lnSpc>
                <a:spcPct val="100000"/>
              </a:lnSpc>
            </a:pPr>
            <a:r>
              <a:rPr lang="it-IT" sz="2400" b="0" strike="noStrike" spc="-1" dirty="0">
                <a:solidFill>
                  <a:srgbClr val="203864"/>
                </a:solidFill>
                <a:latin typeface="Arial"/>
                <a:ea typeface="DejaVu Sans"/>
              </a:rPr>
              <a:t>francesco.</a:t>
            </a:r>
            <a:r>
              <a:rPr lang="it-IT" sz="2400" b="0" strike="noStrike" spc="-1">
                <a:solidFill>
                  <a:srgbClr val="203864"/>
                </a:solidFill>
                <a:latin typeface="Arial"/>
                <a:ea typeface="DejaVu Sans"/>
              </a:rPr>
              <a:t>romano@cnr</a:t>
            </a:r>
            <a:r>
              <a:rPr lang="it-IT" sz="2400" b="0" strike="noStrike" spc="-1" dirty="0">
                <a:solidFill>
                  <a:srgbClr val="203864"/>
                </a:solidFill>
                <a:latin typeface="Arial"/>
                <a:ea typeface="DejaVu Sans"/>
              </a:rPr>
              <a:t>.it</a:t>
            </a:r>
            <a:endParaRPr lang="it-IT" sz="2400" b="0" strike="noStrike" spc="-1" dirty="0">
              <a:latin typeface="Arial"/>
            </a:endParaRPr>
          </a:p>
          <a:p>
            <a:pPr>
              <a:lnSpc>
                <a:spcPct val="100000"/>
              </a:lnSpc>
            </a:pPr>
            <a:endParaRPr lang="it-IT" sz="2400" b="0" strike="noStrike" spc="-1" dirty="0">
              <a:latin typeface="Arial"/>
            </a:endParaRPr>
          </a:p>
          <a:p>
            <a:pPr>
              <a:lnSpc>
                <a:spcPct val="100000"/>
              </a:lnSpc>
            </a:pPr>
            <a:r>
              <a:rPr lang="it-IT" sz="2400" b="1" strike="noStrike" spc="-1" dirty="0">
                <a:solidFill>
                  <a:srgbClr val="203864"/>
                </a:solidFill>
                <a:latin typeface="Arial"/>
                <a:ea typeface="DejaVu Sans"/>
              </a:rPr>
              <a:t>IG</a:t>
            </a:r>
            <a:endParaRPr lang="it-IT" sz="2400" b="0" strike="noStrike" spc="-1" dirty="0">
              <a:latin typeface="Arial"/>
            </a:endParaRPr>
          </a:p>
          <a:p>
            <a:pPr>
              <a:lnSpc>
                <a:spcPct val="100000"/>
              </a:lnSpc>
            </a:pPr>
            <a:r>
              <a:rPr lang="it-IT" sz="2400" b="0" strike="noStrike" spc="-1" dirty="0">
                <a:solidFill>
                  <a:srgbClr val="203864"/>
                </a:solidFill>
                <a:latin typeface="Arial"/>
                <a:ea typeface="DejaVu Sans"/>
              </a:rPr>
              <a:t>_</a:t>
            </a:r>
            <a:r>
              <a:rPr lang="it-IT" sz="2400" b="0" strike="noStrike" spc="-1" dirty="0" err="1">
                <a:solidFill>
                  <a:srgbClr val="203864"/>
                </a:solidFill>
                <a:latin typeface="Arial"/>
                <a:ea typeface="DejaVu Sans"/>
              </a:rPr>
              <a:t>linguaggio.giuridico</a:t>
            </a:r>
            <a:r>
              <a:rPr lang="it-IT" sz="2400" b="0" strike="noStrike" spc="-1" dirty="0">
                <a:solidFill>
                  <a:srgbClr val="203864"/>
                </a:solidFill>
                <a:latin typeface="Arial"/>
                <a:ea typeface="DejaVu Sans"/>
              </a:rPr>
              <a:t>_ </a:t>
            </a:r>
            <a:endParaRPr lang="it-IT" sz="2400" b="0" strike="noStrike" spc="-1" dirty="0">
              <a:latin typeface="Arial"/>
            </a:endParaRPr>
          </a:p>
          <a:p>
            <a:pPr>
              <a:lnSpc>
                <a:spcPct val="100000"/>
              </a:lnSpc>
            </a:pPr>
            <a:endParaRPr lang="it-IT" sz="2400" b="0" strike="noStrike" spc="-1" dirty="0">
              <a:latin typeface="Arial"/>
            </a:endParaRPr>
          </a:p>
          <a:p>
            <a:pPr>
              <a:lnSpc>
                <a:spcPct val="100000"/>
              </a:lnSpc>
            </a:pPr>
            <a:endParaRPr lang="it-IT" sz="2400" b="0" strike="noStrike" spc="-1" dirty="0">
              <a:latin typeface="Arial"/>
            </a:endParaRPr>
          </a:p>
          <a:p>
            <a:pPr>
              <a:lnSpc>
                <a:spcPct val="100000"/>
              </a:lnSpc>
            </a:pPr>
            <a:endParaRPr lang="it-IT" sz="2400" b="0" strike="noStrike" spc="-1" dirty="0">
              <a:latin typeface="Arial"/>
            </a:endParaRPr>
          </a:p>
          <a:p>
            <a:pPr>
              <a:lnSpc>
                <a:spcPct val="100000"/>
              </a:lnSpc>
            </a:pPr>
            <a:endParaRPr lang="it-IT" sz="2400" b="0" strike="noStrike" spc="-1" dirty="0">
              <a:latin typeface="Arial"/>
            </a:endParaRPr>
          </a:p>
          <a:p>
            <a:pPr>
              <a:lnSpc>
                <a:spcPct val="100000"/>
              </a:lnSpc>
            </a:pPr>
            <a:endParaRPr lang="it-IT" sz="2400" b="0" strike="noStrike" spc="-1" dirty="0">
              <a:latin typeface="Arial"/>
            </a:endParaRPr>
          </a:p>
        </p:txBody>
      </p:sp>
      <p:pic>
        <p:nvPicPr>
          <p:cNvPr id="5" name="Immagine 4">
            <a:extLst>
              <a:ext uri="{FF2B5EF4-FFF2-40B4-BE49-F238E27FC236}">
                <a16:creationId xmlns:a16="http://schemas.microsoft.com/office/drawing/2014/main" id="{B7BE5D0F-221D-BE06-F6AB-9151D6D402A1}"/>
              </a:ext>
            </a:extLst>
          </p:cNvPr>
          <p:cNvPicPr/>
          <p:nvPr/>
        </p:nvPicPr>
        <p:blipFill>
          <a:blip r:embed="rId4"/>
          <a:srcRect l="29059" t="7790" r="29267" b="13805"/>
          <a:stretch/>
        </p:blipFill>
        <p:spPr>
          <a:xfrm>
            <a:off x="5573864" y="3180522"/>
            <a:ext cx="631728" cy="623058"/>
          </a:xfrm>
          <a:prstGeom prst="rect">
            <a:avLst/>
          </a:prstGeom>
          <a:ln>
            <a:noFill/>
          </a:ln>
        </p:spPr>
      </p:pic>
      <p:pic>
        <p:nvPicPr>
          <p:cNvPr id="7" name="Picture 2">
            <a:extLst>
              <a:ext uri="{FF2B5EF4-FFF2-40B4-BE49-F238E27FC236}">
                <a16:creationId xmlns:a16="http://schemas.microsoft.com/office/drawing/2014/main" id="{1C7CEECD-564A-A4A2-B474-FD9B9065DBC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1125" y="6240844"/>
            <a:ext cx="6962775" cy="4582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5517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Immagine che contiene testo, segnale&#10;&#10;Descrizione generata automaticamente">
            <a:extLst>
              <a:ext uri="{FF2B5EF4-FFF2-40B4-BE49-F238E27FC236}">
                <a16:creationId xmlns:a16="http://schemas.microsoft.com/office/drawing/2014/main" id="{3B17C28D-174F-2D40-61E8-DF7AFFC5F50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38283" y="6240844"/>
            <a:ext cx="1932799" cy="420245"/>
          </a:xfrm>
          <a:prstGeom prst="rect">
            <a:avLst/>
          </a:prstGeom>
        </p:spPr>
      </p:pic>
      <p:sp>
        <p:nvSpPr>
          <p:cNvPr id="6" name="Rettangolo 5">
            <a:extLst>
              <a:ext uri="{FF2B5EF4-FFF2-40B4-BE49-F238E27FC236}">
                <a16:creationId xmlns:a16="http://schemas.microsoft.com/office/drawing/2014/main" id="{70358C0E-79D5-343A-10F0-94E9D2ACE19F}"/>
              </a:ext>
            </a:extLst>
          </p:cNvPr>
          <p:cNvSpPr/>
          <p:nvPr/>
        </p:nvSpPr>
        <p:spPr>
          <a:xfrm>
            <a:off x="0" y="196911"/>
            <a:ext cx="12192000" cy="81259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Titolo 1">
            <a:extLst>
              <a:ext uri="{FF2B5EF4-FFF2-40B4-BE49-F238E27FC236}">
                <a16:creationId xmlns:a16="http://schemas.microsoft.com/office/drawing/2014/main" id="{1690BEAA-BD4F-6275-620B-C66D7C0AB145}"/>
              </a:ext>
            </a:extLst>
          </p:cNvPr>
          <p:cNvSpPr txBox="1">
            <a:spLocks/>
          </p:cNvSpPr>
          <p:nvPr/>
        </p:nvSpPr>
        <p:spPr>
          <a:xfrm>
            <a:off x="349321" y="445791"/>
            <a:ext cx="11157735" cy="427586"/>
          </a:xfrm>
          <a:prstGeom prst="rect">
            <a:avLst/>
          </a:prstGeom>
        </p:spPr>
        <p:txBody>
          <a:bodyPr vert="horz" lIns="91440" tIns="45720" rIns="91440" bIns="45720" rtlCol="0" anchor="ctr">
            <a:noAutofit/>
          </a:bodyPr>
          <a:lstStyle>
            <a:lvl1pPr algn="r" defTabSz="914400" rtl="0" eaLnBrk="1" latinLnBrk="0" hangingPunct="1">
              <a:lnSpc>
                <a:spcPct val="80000"/>
              </a:lnSpc>
              <a:spcBef>
                <a:spcPct val="0"/>
              </a:spcBef>
              <a:buNone/>
              <a:defRPr sz="5000" kern="1200" cap="all" spc="200" baseline="0">
                <a:solidFill>
                  <a:schemeClr val="tx1">
                    <a:lumMod val="95000"/>
                    <a:lumOff val="5000"/>
                  </a:schemeClr>
                </a:solidFill>
                <a:latin typeface="+mj-lt"/>
                <a:ea typeface="+mj-ea"/>
                <a:cs typeface="+mj-cs"/>
              </a:defRPr>
            </a:lvl1pPr>
          </a:lstStyle>
          <a:p>
            <a:pPr algn="l"/>
            <a:r>
              <a:rPr lang="it-IT" sz="2400" b="1" dirty="0">
                <a:solidFill>
                  <a:schemeClr val="bg1"/>
                </a:solidFill>
                <a:latin typeface="Source Sans Pro" panose="020B0503030403020204" pitchFamily="34" charset="0"/>
                <a:ea typeface="Roboto Slab Black" pitchFamily="2" charset="0"/>
              </a:rPr>
              <a:t>PROGETTI IN CORSO: «</a:t>
            </a:r>
            <a:r>
              <a:rPr lang="en-US" sz="2400" b="1" dirty="0">
                <a:solidFill>
                  <a:schemeClr val="bg1"/>
                </a:solidFill>
                <a:latin typeface="Source Sans Pro" panose="020B0503030403020204" pitchFamily="34" charset="0"/>
                <a:ea typeface="Roboto Slab Black" pitchFamily="2" charset="0"/>
              </a:rPr>
              <a:t>Migrants, Institutions, Translations Easy-read Law</a:t>
            </a:r>
            <a:r>
              <a:rPr lang="it-IT" sz="2400" b="1" dirty="0">
                <a:solidFill>
                  <a:schemeClr val="bg1"/>
                </a:solidFill>
                <a:latin typeface="Source Sans Pro" panose="020B0503030403020204" pitchFamily="34" charset="0"/>
                <a:ea typeface="Roboto Slab Black" pitchFamily="2" charset="0"/>
              </a:rPr>
              <a:t>»</a:t>
            </a:r>
          </a:p>
        </p:txBody>
      </p:sp>
      <p:sp>
        <p:nvSpPr>
          <p:cNvPr id="5" name="CustomShape 3">
            <a:extLst>
              <a:ext uri="{FF2B5EF4-FFF2-40B4-BE49-F238E27FC236}">
                <a16:creationId xmlns:a16="http://schemas.microsoft.com/office/drawing/2014/main" id="{A4409608-CC50-9461-0C12-2235D964CA23}"/>
              </a:ext>
            </a:extLst>
          </p:cNvPr>
          <p:cNvSpPr/>
          <p:nvPr/>
        </p:nvSpPr>
        <p:spPr>
          <a:xfrm>
            <a:off x="540689" y="1472184"/>
            <a:ext cx="11105211" cy="4336727"/>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90000" tIns="45000" rIns="90000" bIns="45000"/>
          <a:lstStyle/>
          <a:p>
            <a:pPr marL="6840">
              <a:lnSpc>
                <a:spcPct val="100000"/>
              </a:lnSpc>
              <a:spcBef>
                <a:spcPts val="799"/>
              </a:spcBef>
              <a:buClr>
                <a:srgbClr val="003366"/>
              </a:buClr>
            </a:pPr>
            <a:r>
              <a:rPr lang="it-IT" sz="2400" b="1" spc="-1" dirty="0">
                <a:solidFill>
                  <a:srgbClr val="003366"/>
                </a:solidFill>
                <a:latin typeface="Arial"/>
              </a:rPr>
              <a:t>Partecipanti:</a:t>
            </a:r>
            <a:r>
              <a:rPr lang="it-IT" sz="2400" spc="-1" dirty="0">
                <a:solidFill>
                  <a:srgbClr val="003366"/>
                </a:solidFill>
                <a:latin typeface="Arial"/>
              </a:rPr>
              <a:t> Università del Salento, Università di Bari, Università di Roma Tre, CNR (Istituto di informatica giuridica e sistemi giudiziari e Istituto di linguistica computazionale)</a:t>
            </a:r>
          </a:p>
          <a:p>
            <a:pPr marL="6840">
              <a:lnSpc>
                <a:spcPct val="100000"/>
              </a:lnSpc>
              <a:spcBef>
                <a:spcPts val="799"/>
              </a:spcBef>
              <a:buClr>
                <a:srgbClr val="003366"/>
              </a:buClr>
            </a:pPr>
            <a:endParaRPr lang="it-IT" sz="2400" b="0" strike="noStrike" spc="-1" dirty="0">
              <a:solidFill>
                <a:srgbClr val="003366"/>
              </a:solidFill>
              <a:latin typeface="Arial"/>
            </a:endParaRPr>
          </a:p>
          <a:p>
            <a:pPr marL="6840">
              <a:lnSpc>
                <a:spcPct val="100000"/>
              </a:lnSpc>
              <a:spcBef>
                <a:spcPts val="799"/>
              </a:spcBef>
              <a:buClr>
                <a:srgbClr val="003366"/>
              </a:buClr>
            </a:pPr>
            <a:r>
              <a:rPr lang="it-IT" sz="2400" b="1" spc="-1" dirty="0">
                <a:solidFill>
                  <a:srgbClr val="003366"/>
                </a:solidFill>
                <a:latin typeface="Arial"/>
              </a:rPr>
              <a:t>Oggetto del progetto</a:t>
            </a:r>
          </a:p>
          <a:p>
            <a:pPr marL="6840">
              <a:spcBef>
                <a:spcPts val="799"/>
              </a:spcBef>
              <a:buClr>
                <a:srgbClr val="003366"/>
              </a:buClr>
            </a:pPr>
            <a:r>
              <a:rPr lang="it-IT" sz="2400" spc="-1" dirty="0">
                <a:solidFill>
                  <a:srgbClr val="003366"/>
                </a:solidFill>
                <a:latin typeface="Arial"/>
              </a:rPr>
              <a:t>Mettere a punto modelli di documenti utili per l’inclusione di cittadini immigrati sulla base di un processo di semplificazione che tenga conto:</a:t>
            </a:r>
          </a:p>
          <a:p>
            <a:pPr marL="349740" indent="-342900">
              <a:spcBef>
                <a:spcPts val="799"/>
              </a:spcBef>
              <a:buClr>
                <a:srgbClr val="003366"/>
              </a:buClr>
              <a:buFont typeface="Arial" panose="020B0604020202020204" pitchFamily="34" charset="0"/>
              <a:buChar char="•"/>
            </a:pPr>
            <a:r>
              <a:rPr lang="it-IT" sz="2400" spc="-1" dirty="0">
                <a:solidFill>
                  <a:srgbClr val="003366"/>
                </a:solidFill>
                <a:latin typeface="Arial"/>
              </a:rPr>
              <a:t>dei </a:t>
            </a:r>
            <a:r>
              <a:rPr lang="it-IT" sz="2400" b="1" spc="-1" dirty="0">
                <a:solidFill>
                  <a:srgbClr val="003366"/>
                </a:solidFill>
                <a:latin typeface="Arial"/>
              </a:rPr>
              <a:t>bisogni informativi degli utenti</a:t>
            </a:r>
          </a:p>
          <a:p>
            <a:pPr marL="349740" indent="-342900">
              <a:spcBef>
                <a:spcPts val="799"/>
              </a:spcBef>
              <a:buClr>
                <a:srgbClr val="003366"/>
              </a:buClr>
              <a:buFont typeface="Arial" panose="020B0604020202020204" pitchFamily="34" charset="0"/>
              <a:buChar char="•"/>
            </a:pPr>
            <a:r>
              <a:rPr lang="it-IT" sz="2400" spc="-1" dirty="0">
                <a:solidFill>
                  <a:srgbClr val="003366"/>
                </a:solidFill>
                <a:latin typeface="Arial"/>
              </a:rPr>
              <a:t>della</a:t>
            </a:r>
            <a:r>
              <a:rPr lang="it-IT" sz="2400" b="1" spc="-1" dirty="0">
                <a:solidFill>
                  <a:srgbClr val="003366"/>
                </a:solidFill>
                <a:latin typeface="Arial"/>
              </a:rPr>
              <a:t> </a:t>
            </a:r>
            <a:r>
              <a:rPr lang="it-IT" sz="2400" spc="-1" dirty="0">
                <a:solidFill>
                  <a:srgbClr val="003366"/>
                </a:solidFill>
                <a:latin typeface="Arial"/>
              </a:rPr>
              <a:t>loro</a:t>
            </a:r>
            <a:r>
              <a:rPr lang="it-IT" sz="2400" b="1" spc="-1" dirty="0">
                <a:solidFill>
                  <a:srgbClr val="003366"/>
                </a:solidFill>
                <a:latin typeface="Arial"/>
              </a:rPr>
              <a:t> lingua di origine</a:t>
            </a:r>
          </a:p>
          <a:p>
            <a:pPr marL="349740" indent="-342900">
              <a:spcBef>
                <a:spcPts val="799"/>
              </a:spcBef>
              <a:buClr>
                <a:srgbClr val="003366"/>
              </a:buClr>
              <a:buFont typeface="Arial" panose="020B0604020202020204" pitchFamily="34" charset="0"/>
              <a:buChar char="•"/>
            </a:pPr>
            <a:r>
              <a:rPr lang="it-IT" sz="2400" spc="-1" dirty="0">
                <a:solidFill>
                  <a:srgbClr val="003366"/>
                </a:solidFill>
                <a:latin typeface="Arial"/>
              </a:rPr>
              <a:t>della</a:t>
            </a:r>
            <a:r>
              <a:rPr lang="it-IT" sz="2400" b="1" spc="-1" dirty="0">
                <a:solidFill>
                  <a:srgbClr val="003366"/>
                </a:solidFill>
                <a:latin typeface="Arial"/>
              </a:rPr>
              <a:t> cultura di provenienza</a:t>
            </a:r>
            <a:r>
              <a:rPr lang="it-IT" sz="2400" spc="-1" dirty="0">
                <a:solidFill>
                  <a:srgbClr val="003366"/>
                </a:solidFill>
                <a:latin typeface="Arial"/>
              </a:rPr>
              <a:t>  </a:t>
            </a:r>
          </a:p>
          <a:p>
            <a:pPr marL="6840">
              <a:lnSpc>
                <a:spcPct val="100000"/>
              </a:lnSpc>
              <a:spcBef>
                <a:spcPts val="799"/>
              </a:spcBef>
              <a:buClr>
                <a:srgbClr val="003366"/>
              </a:buClr>
            </a:pPr>
            <a:endParaRPr lang="it-IT" sz="2400" b="0" strike="noStrike" spc="-1" dirty="0">
              <a:solidFill>
                <a:srgbClr val="003366"/>
              </a:solidFill>
              <a:latin typeface="Arial"/>
            </a:endParaRPr>
          </a:p>
        </p:txBody>
      </p:sp>
      <p:pic>
        <p:nvPicPr>
          <p:cNvPr id="4" name="Picture 2">
            <a:extLst>
              <a:ext uri="{FF2B5EF4-FFF2-40B4-BE49-F238E27FC236}">
                <a16:creationId xmlns:a16="http://schemas.microsoft.com/office/drawing/2014/main" id="{4E479AF1-8BA2-49FD-C3AE-9B845522191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125" y="5931672"/>
            <a:ext cx="6962775" cy="5821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63746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Immagine che contiene testo, segnale&#10;&#10;Descrizione generata automaticamente">
            <a:extLst>
              <a:ext uri="{FF2B5EF4-FFF2-40B4-BE49-F238E27FC236}">
                <a16:creationId xmlns:a16="http://schemas.microsoft.com/office/drawing/2014/main" id="{3B17C28D-174F-2D40-61E8-DF7AFFC5F50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38283" y="6240844"/>
            <a:ext cx="1932799" cy="420245"/>
          </a:xfrm>
          <a:prstGeom prst="rect">
            <a:avLst/>
          </a:prstGeom>
        </p:spPr>
      </p:pic>
      <p:sp>
        <p:nvSpPr>
          <p:cNvPr id="6" name="Rettangolo 5">
            <a:extLst>
              <a:ext uri="{FF2B5EF4-FFF2-40B4-BE49-F238E27FC236}">
                <a16:creationId xmlns:a16="http://schemas.microsoft.com/office/drawing/2014/main" id="{70358C0E-79D5-343A-10F0-94E9D2ACE19F}"/>
              </a:ext>
            </a:extLst>
          </p:cNvPr>
          <p:cNvSpPr/>
          <p:nvPr/>
        </p:nvSpPr>
        <p:spPr>
          <a:xfrm>
            <a:off x="0" y="196911"/>
            <a:ext cx="12192000" cy="81259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Titolo 1">
            <a:extLst>
              <a:ext uri="{FF2B5EF4-FFF2-40B4-BE49-F238E27FC236}">
                <a16:creationId xmlns:a16="http://schemas.microsoft.com/office/drawing/2014/main" id="{1690BEAA-BD4F-6275-620B-C66D7C0AB145}"/>
              </a:ext>
            </a:extLst>
          </p:cNvPr>
          <p:cNvSpPr txBox="1">
            <a:spLocks/>
          </p:cNvSpPr>
          <p:nvPr/>
        </p:nvSpPr>
        <p:spPr>
          <a:xfrm>
            <a:off x="242426" y="445791"/>
            <a:ext cx="11288158" cy="427586"/>
          </a:xfrm>
          <a:prstGeom prst="rect">
            <a:avLst/>
          </a:prstGeom>
        </p:spPr>
        <p:txBody>
          <a:bodyPr vert="horz" lIns="91440" tIns="45720" rIns="91440" bIns="45720" rtlCol="0" anchor="ctr">
            <a:noAutofit/>
          </a:bodyPr>
          <a:lstStyle>
            <a:lvl1pPr algn="r" defTabSz="914400" rtl="0" eaLnBrk="1" latinLnBrk="0" hangingPunct="1">
              <a:lnSpc>
                <a:spcPct val="80000"/>
              </a:lnSpc>
              <a:spcBef>
                <a:spcPct val="0"/>
              </a:spcBef>
              <a:buNone/>
              <a:defRPr sz="5000" kern="1200" cap="all" spc="200" baseline="0">
                <a:solidFill>
                  <a:schemeClr val="tx1">
                    <a:lumMod val="95000"/>
                    <a:lumOff val="5000"/>
                  </a:schemeClr>
                </a:solidFill>
                <a:latin typeface="+mj-lt"/>
                <a:ea typeface="+mj-ea"/>
                <a:cs typeface="+mj-cs"/>
              </a:defRPr>
            </a:lvl1pPr>
          </a:lstStyle>
          <a:p>
            <a:pPr algn="l"/>
            <a:r>
              <a:rPr lang="it-IT" sz="2800" b="1" dirty="0">
                <a:solidFill>
                  <a:schemeClr val="bg1"/>
                </a:solidFill>
                <a:latin typeface="Source Sans Pro" panose="020B0503030403020204" pitchFamily="34" charset="0"/>
                <a:ea typeface="Roboto Slab Black" pitchFamily="2" charset="0"/>
              </a:rPr>
              <a:t>metodo</a:t>
            </a:r>
          </a:p>
        </p:txBody>
      </p:sp>
      <p:sp>
        <p:nvSpPr>
          <p:cNvPr id="5" name="CustomShape 3">
            <a:extLst>
              <a:ext uri="{FF2B5EF4-FFF2-40B4-BE49-F238E27FC236}">
                <a16:creationId xmlns:a16="http://schemas.microsoft.com/office/drawing/2014/main" id="{A4409608-CC50-9461-0C12-2235D964CA23}"/>
              </a:ext>
            </a:extLst>
          </p:cNvPr>
          <p:cNvSpPr/>
          <p:nvPr/>
        </p:nvSpPr>
        <p:spPr>
          <a:xfrm>
            <a:off x="491489" y="1129285"/>
            <a:ext cx="11481435" cy="480392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90000" tIns="45000" rIns="90000" bIns="45000"/>
          <a:lstStyle/>
          <a:p>
            <a:pPr marL="6840">
              <a:lnSpc>
                <a:spcPct val="100000"/>
              </a:lnSpc>
              <a:spcBef>
                <a:spcPts val="799"/>
              </a:spcBef>
              <a:buClr>
                <a:srgbClr val="003366"/>
              </a:buClr>
            </a:pPr>
            <a:r>
              <a:rPr lang="it-IT" sz="2000" b="1" spc="-1" dirty="0">
                <a:solidFill>
                  <a:srgbClr val="003366"/>
                </a:solidFill>
                <a:latin typeface="Arial"/>
              </a:rPr>
              <a:t>Selezione di un corpus</a:t>
            </a:r>
            <a:r>
              <a:rPr lang="it-IT" sz="2000" spc="-1" dirty="0">
                <a:solidFill>
                  <a:srgbClr val="003366"/>
                </a:solidFill>
                <a:latin typeface="Arial"/>
              </a:rPr>
              <a:t> di documenti: analisi con lo strumento READ-IT</a:t>
            </a:r>
          </a:p>
          <a:p>
            <a:pPr marL="6840">
              <a:lnSpc>
                <a:spcPct val="100000"/>
              </a:lnSpc>
              <a:spcBef>
                <a:spcPts val="799"/>
              </a:spcBef>
              <a:buClr>
                <a:srgbClr val="003366"/>
              </a:buClr>
            </a:pPr>
            <a:r>
              <a:rPr lang="it-IT" sz="2000" b="1" spc="-1" dirty="0">
                <a:solidFill>
                  <a:srgbClr val="003366"/>
                </a:solidFill>
                <a:latin typeface="Arial"/>
              </a:rPr>
              <a:t>Analisi qualitativa </a:t>
            </a:r>
            <a:r>
              <a:rPr lang="it-IT" sz="2000" spc="-1" dirty="0">
                <a:solidFill>
                  <a:srgbClr val="003366"/>
                </a:solidFill>
                <a:latin typeface="Arial"/>
              </a:rPr>
              <a:t>su comunicazioni online di procedimenti e moduli (prendendo come riferimento i parametri descritti da D. Fortis, Il linguaggio amministrativo italiano, in «</a:t>
            </a:r>
            <a:r>
              <a:rPr lang="it-IT" sz="2000" spc="-1" dirty="0" err="1">
                <a:solidFill>
                  <a:srgbClr val="003366"/>
                </a:solidFill>
                <a:latin typeface="Arial"/>
              </a:rPr>
              <a:t>Revista</a:t>
            </a:r>
            <a:r>
              <a:rPr lang="it-IT" sz="2000" spc="-1" dirty="0">
                <a:solidFill>
                  <a:srgbClr val="003366"/>
                </a:solidFill>
                <a:latin typeface="Arial"/>
              </a:rPr>
              <a:t> de </a:t>
            </a:r>
            <a:r>
              <a:rPr lang="it-IT" sz="2000" spc="-1" dirty="0" err="1">
                <a:solidFill>
                  <a:srgbClr val="003366"/>
                </a:solidFill>
                <a:latin typeface="Arial"/>
              </a:rPr>
              <a:t>Llengua</a:t>
            </a:r>
            <a:r>
              <a:rPr lang="it-IT" sz="2000" spc="-1" dirty="0">
                <a:solidFill>
                  <a:srgbClr val="003366"/>
                </a:solidFill>
                <a:latin typeface="Arial"/>
              </a:rPr>
              <a:t> i </a:t>
            </a:r>
            <a:r>
              <a:rPr lang="it-IT" sz="2000" spc="-1" dirty="0" err="1">
                <a:solidFill>
                  <a:srgbClr val="003366"/>
                </a:solidFill>
                <a:latin typeface="Arial"/>
              </a:rPr>
              <a:t>dret</a:t>
            </a:r>
            <a:r>
              <a:rPr lang="it-IT" sz="2000" spc="-1" dirty="0">
                <a:solidFill>
                  <a:srgbClr val="003366"/>
                </a:solidFill>
                <a:latin typeface="Arial"/>
              </a:rPr>
              <a:t>», 43, 47-116)</a:t>
            </a:r>
          </a:p>
          <a:p>
            <a:pPr marL="6840">
              <a:lnSpc>
                <a:spcPct val="100000"/>
              </a:lnSpc>
              <a:spcBef>
                <a:spcPts val="799"/>
              </a:spcBef>
              <a:buClr>
                <a:srgbClr val="003366"/>
              </a:buClr>
            </a:pPr>
            <a:r>
              <a:rPr lang="it-IT" sz="2000" b="1" spc="-1" dirty="0">
                <a:solidFill>
                  <a:srgbClr val="003366"/>
                </a:solidFill>
                <a:latin typeface="Arial"/>
              </a:rPr>
              <a:t>Analisi quantitativa </a:t>
            </a:r>
            <a:r>
              <a:rPr lang="it-IT" sz="2000" spc="-1" dirty="0">
                <a:solidFill>
                  <a:srgbClr val="003366"/>
                </a:solidFill>
                <a:latin typeface="Arial"/>
              </a:rPr>
              <a:t>dei testi selezionati con lo strumento READ-IT</a:t>
            </a:r>
          </a:p>
          <a:p>
            <a:pPr marL="6840">
              <a:lnSpc>
                <a:spcPct val="100000"/>
              </a:lnSpc>
              <a:spcBef>
                <a:spcPts val="799"/>
              </a:spcBef>
              <a:buClr>
                <a:srgbClr val="003366"/>
              </a:buClr>
            </a:pPr>
            <a:r>
              <a:rPr lang="it-IT" sz="2000" b="1" spc="-1" dirty="0">
                <a:solidFill>
                  <a:srgbClr val="003366"/>
                </a:solidFill>
                <a:latin typeface="Arial"/>
              </a:rPr>
              <a:t>Riscrittura</a:t>
            </a:r>
            <a:r>
              <a:rPr lang="it-IT" sz="2000" spc="-1" dirty="0">
                <a:solidFill>
                  <a:srgbClr val="003366"/>
                </a:solidFill>
                <a:latin typeface="Arial"/>
              </a:rPr>
              <a:t> della comunicazione online della procedura per la </a:t>
            </a:r>
            <a:r>
              <a:rPr lang="it-IT" sz="2000" b="1" spc="-1" dirty="0">
                <a:solidFill>
                  <a:srgbClr val="003366"/>
                </a:solidFill>
                <a:latin typeface="Arial"/>
              </a:rPr>
              <a:t>idoneità alloggiativa </a:t>
            </a:r>
            <a:r>
              <a:rPr lang="it-IT" sz="2000" spc="-1" dirty="0">
                <a:solidFill>
                  <a:srgbClr val="003366"/>
                </a:solidFill>
                <a:latin typeface="Arial"/>
              </a:rPr>
              <a:t>e del </a:t>
            </a:r>
            <a:r>
              <a:rPr lang="it-IT" sz="2000" b="1" spc="-1" dirty="0">
                <a:solidFill>
                  <a:srgbClr val="003366"/>
                </a:solidFill>
                <a:latin typeface="Arial"/>
              </a:rPr>
              <a:t>modulo per la dichiarazione di residenza</a:t>
            </a:r>
            <a:r>
              <a:rPr lang="it-IT" sz="2000" spc="-1" dirty="0">
                <a:solidFill>
                  <a:srgbClr val="003366"/>
                </a:solidFill>
                <a:latin typeface="Arial"/>
              </a:rPr>
              <a:t>, in base ai risultati delle analisi svolte</a:t>
            </a:r>
          </a:p>
          <a:p>
            <a:pPr marL="6840">
              <a:lnSpc>
                <a:spcPct val="100000"/>
              </a:lnSpc>
              <a:spcBef>
                <a:spcPts val="799"/>
              </a:spcBef>
              <a:buClr>
                <a:srgbClr val="003366"/>
              </a:buClr>
            </a:pPr>
            <a:r>
              <a:rPr lang="it-IT" sz="2000" b="1" spc="-1" dirty="0">
                <a:solidFill>
                  <a:srgbClr val="003366"/>
                </a:solidFill>
                <a:latin typeface="Arial"/>
              </a:rPr>
              <a:t>Analisi ex post dei testi riscritti </a:t>
            </a:r>
            <a:r>
              <a:rPr lang="it-IT" sz="2000" spc="-1" dirty="0">
                <a:solidFill>
                  <a:srgbClr val="003366"/>
                </a:solidFill>
                <a:latin typeface="Arial"/>
              </a:rPr>
              <a:t>per verificare l’esito dell’attività di semplificazione</a:t>
            </a:r>
          </a:p>
          <a:p>
            <a:pPr marL="6840">
              <a:lnSpc>
                <a:spcPct val="100000"/>
              </a:lnSpc>
              <a:spcBef>
                <a:spcPts val="799"/>
              </a:spcBef>
              <a:buClr>
                <a:srgbClr val="003366"/>
              </a:buClr>
            </a:pPr>
            <a:r>
              <a:rPr lang="it-IT" sz="2000" b="1" strike="noStrike" spc="-1" dirty="0">
                <a:solidFill>
                  <a:srgbClr val="003366"/>
                </a:solidFill>
                <a:latin typeface="Arial"/>
              </a:rPr>
              <a:t>Validazione giuridica </a:t>
            </a:r>
            <a:r>
              <a:rPr lang="it-IT" sz="2000" b="0" strike="noStrike" spc="-1" dirty="0">
                <a:solidFill>
                  <a:srgbClr val="003366"/>
                </a:solidFill>
                <a:latin typeface="Arial"/>
              </a:rPr>
              <a:t>dei modelli creati</a:t>
            </a:r>
          </a:p>
          <a:p>
            <a:pPr marL="6840">
              <a:lnSpc>
                <a:spcPct val="100000"/>
              </a:lnSpc>
              <a:spcBef>
                <a:spcPts val="799"/>
              </a:spcBef>
              <a:buClr>
                <a:srgbClr val="003366"/>
              </a:buClr>
            </a:pPr>
            <a:r>
              <a:rPr lang="it-IT" sz="2000" b="1" spc="-1" dirty="0">
                <a:solidFill>
                  <a:srgbClr val="003366"/>
                </a:solidFill>
                <a:latin typeface="Arial"/>
              </a:rPr>
              <a:t>Test</a:t>
            </a:r>
            <a:r>
              <a:rPr lang="it-IT" sz="2000" spc="-1" dirty="0">
                <a:solidFill>
                  <a:srgbClr val="003366"/>
                </a:solidFill>
                <a:latin typeface="Arial"/>
              </a:rPr>
              <a:t> utenti</a:t>
            </a:r>
          </a:p>
          <a:p>
            <a:pPr marL="6840">
              <a:lnSpc>
                <a:spcPct val="100000"/>
              </a:lnSpc>
              <a:spcBef>
                <a:spcPts val="799"/>
              </a:spcBef>
              <a:buClr>
                <a:srgbClr val="003366"/>
              </a:buClr>
            </a:pPr>
            <a:r>
              <a:rPr lang="it-IT" sz="2000" b="1" spc="-1" dirty="0">
                <a:solidFill>
                  <a:srgbClr val="003366"/>
                </a:solidFill>
                <a:latin typeface="Arial"/>
              </a:rPr>
              <a:t>Modifiche ai modelli </a:t>
            </a:r>
            <a:r>
              <a:rPr lang="it-IT" sz="2000" spc="-1" dirty="0">
                <a:solidFill>
                  <a:srgbClr val="003366"/>
                </a:solidFill>
                <a:latin typeface="Arial"/>
              </a:rPr>
              <a:t>in base ai test effettuati</a:t>
            </a:r>
          </a:p>
          <a:p>
            <a:pPr marL="6840">
              <a:spcBef>
                <a:spcPts val="799"/>
              </a:spcBef>
              <a:buClr>
                <a:srgbClr val="003366"/>
              </a:buClr>
            </a:pPr>
            <a:r>
              <a:rPr lang="it-IT" sz="2000" spc="-1" dirty="0">
                <a:solidFill>
                  <a:srgbClr val="003366"/>
                </a:solidFill>
                <a:latin typeface="Arial"/>
              </a:rPr>
              <a:t>Proposta di </a:t>
            </a:r>
            <a:r>
              <a:rPr lang="it-IT" sz="2000" b="1" spc="-1" dirty="0">
                <a:solidFill>
                  <a:srgbClr val="003366"/>
                </a:solidFill>
                <a:latin typeface="Arial"/>
              </a:rPr>
              <a:t>template di elementi invarianti</a:t>
            </a:r>
            <a:endParaRPr lang="it-IT" sz="2000" b="0" strike="noStrike" spc="-1" dirty="0">
              <a:solidFill>
                <a:srgbClr val="003366"/>
              </a:solidFill>
              <a:latin typeface="Arial"/>
            </a:endParaRPr>
          </a:p>
        </p:txBody>
      </p:sp>
      <p:pic>
        <p:nvPicPr>
          <p:cNvPr id="4" name="Picture 2">
            <a:extLst>
              <a:ext uri="{FF2B5EF4-FFF2-40B4-BE49-F238E27FC236}">
                <a16:creationId xmlns:a16="http://schemas.microsoft.com/office/drawing/2014/main" id="{AAD82CB9-5F3E-AB31-1183-39AE2FFA6F0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125" y="6341248"/>
            <a:ext cx="6962775" cy="3578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3399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Immagine che contiene testo, segnale&#10;&#10;Descrizione generata automaticamente">
            <a:extLst>
              <a:ext uri="{FF2B5EF4-FFF2-40B4-BE49-F238E27FC236}">
                <a16:creationId xmlns:a16="http://schemas.microsoft.com/office/drawing/2014/main" id="{3B17C28D-174F-2D40-61E8-DF7AFFC5F50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38283" y="6240844"/>
            <a:ext cx="1932799" cy="420245"/>
          </a:xfrm>
          <a:prstGeom prst="rect">
            <a:avLst/>
          </a:prstGeom>
        </p:spPr>
      </p:pic>
      <p:sp>
        <p:nvSpPr>
          <p:cNvPr id="6" name="Rettangolo 5">
            <a:extLst>
              <a:ext uri="{FF2B5EF4-FFF2-40B4-BE49-F238E27FC236}">
                <a16:creationId xmlns:a16="http://schemas.microsoft.com/office/drawing/2014/main" id="{70358C0E-79D5-343A-10F0-94E9D2ACE19F}"/>
              </a:ext>
            </a:extLst>
          </p:cNvPr>
          <p:cNvSpPr/>
          <p:nvPr/>
        </p:nvSpPr>
        <p:spPr>
          <a:xfrm>
            <a:off x="0" y="196911"/>
            <a:ext cx="12192000" cy="81259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Titolo 1">
            <a:extLst>
              <a:ext uri="{FF2B5EF4-FFF2-40B4-BE49-F238E27FC236}">
                <a16:creationId xmlns:a16="http://schemas.microsoft.com/office/drawing/2014/main" id="{1690BEAA-BD4F-6275-620B-C66D7C0AB145}"/>
              </a:ext>
            </a:extLst>
          </p:cNvPr>
          <p:cNvSpPr txBox="1">
            <a:spLocks/>
          </p:cNvSpPr>
          <p:nvPr/>
        </p:nvSpPr>
        <p:spPr>
          <a:xfrm>
            <a:off x="242425" y="356891"/>
            <a:ext cx="11839984" cy="615929"/>
          </a:xfrm>
          <a:prstGeom prst="rect">
            <a:avLst/>
          </a:prstGeom>
        </p:spPr>
        <p:txBody>
          <a:bodyPr vert="horz" lIns="91440" tIns="45720" rIns="91440" bIns="45720" rtlCol="0" anchor="ctr">
            <a:noAutofit/>
          </a:bodyPr>
          <a:lstStyle>
            <a:lvl1pPr algn="r" defTabSz="914400" rtl="0" eaLnBrk="1" latinLnBrk="0" hangingPunct="1">
              <a:lnSpc>
                <a:spcPct val="80000"/>
              </a:lnSpc>
              <a:spcBef>
                <a:spcPct val="0"/>
              </a:spcBef>
              <a:buNone/>
              <a:defRPr sz="5000" kern="1200" cap="all" spc="200" baseline="0">
                <a:solidFill>
                  <a:schemeClr val="tx1">
                    <a:lumMod val="95000"/>
                    <a:lumOff val="5000"/>
                  </a:schemeClr>
                </a:solidFill>
                <a:latin typeface="+mj-lt"/>
                <a:ea typeface="+mj-ea"/>
                <a:cs typeface="+mj-cs"/>
              </a:defRPr>
            </a:lvl1pPr>
          </a:lstStyle>
          <a:p>
            <a:pPr algn="l"/>
            <a:r>
              <a:rPr lang="it-IT" sz="2800" b="1" dirty="0">
                <a:solidFill>
                  <a:schemeClr val="bg1"/>
                </a:solidFill>
                <a:latin typeface="Source Sans Pro" panose="020B0503030403020204" pitchFamily="34" charset="0"/>
                <a:ea typeface="Roboto Slab Black" pitchFamily="2" charset="0"/>
              </a:rPr>
              <a:t>Analisi qualitativa su campione dal corpus: procedura per la idoneità alloggiativa e modulo assegno maternità</a:t>
            </a:r>
          </a:p>
        </p:txBody>
      </p:sp>
      <p:sp>
        <p:nvSpPr>
          <p:cNvPr id="4" name="CustomShape 3">
            <a:extLst>
              <a:ext uri="{FF2B5EF4-FFF2-40B4-BE49-F238E27FC236}">
                <a16:creationId xmlns:a16="http://schemas.microsoft.com/office/drawing/2014/main" id="{463B01C9-0569-5402-76ED-A9E611208714}"/>
              </a:ext>
            </a:extLst>
          </p:cNvPr>
          <p:cNvSpPr/>
          <p:nvPr/>
        </p:nvSpPr>
        <p:spPr>
          <a:xfrm>
            <a:off x="1256305" y="1173420"/>
            <a:ext cx="10538428" cy="5056067"/>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endParaRPr lang="it-IT" sz="2600" b="0" strike="noStrike" spc="-1" dirty="0">
              <a:latin typeface="Arial"/>
            </a:endParaRPr>
          </a:p>
          <a:p>
            <a:pPr>
              <a:lnSpc>
                <a:spcPct val="100000"/>
              </a:lnSpc>
            </a:pPr>
            <a:endParaRPr lang="it-IT" sz="2600" b="0" strike="noStrike" spc="-1" dirty="0">
              <a:latin typeface="Arial"/>
            </a:endParaRPr>
          </a:p>
          <a:p>
            <a:pPr>
              <a:lnSpc>
                <a:spcPct val="100000"/>
              </a:lnSpc>
            </a:pPr>
            <a:endParaRPr lang="it-IT" sz="2600" b="0" strike="noStrike" spc="-1" dirty="0">
              <a:latin typeface="Arial"/>
            </a:endParaRPr>
          </a:p>
          <a:p>
            <a:pPr>
              <a:lnSpc>
                <a:spcPct val="100000"/>
              </a:lnSpc>
            </a:pPr>
            <a:endParaRPr lang="it-IT" sz="2600" b="0" strike="noStrike" spc="-1" dirty="0">
              <a:latin typeface="Arial"/>
            </a:endParaRPr>
          </a:p>
          <a:p>
            <a:pPr>
              <a:lnSpc>
                <a:spcPct val="100000"/>
              </a:lnSpc>
            </a:pPr>
            <a:endParaRPr lang="it-IT" sz="2600" b="0" strike="noStrike" spc="-1" dirty="0">
              <a:latin typeface="Arial"/>
            </a:endParaRPr>
          </a:p>
          <a:p>
            <a:pPr>
              <a:lnSpc>
                <a:spcPct val="100000"/>
              </a:lnSpc>
            </a:pPr>
            <a:endParaRPr lang="it-IT" sz="2600" b="0" strike="noStrike" spc="-1" dirty="0">
              <a:latin typeface="Arial"/>
            </a:endParaRPr>
          </a:p>
        </p:txBody>
      </p:sp>
      <p:sp>
        <p:nvSpPr>
          <p:cNvPr id="2" name="CustomShape 3">
            <a:extLst>
              <a:ext uri="{FF2B5EF4-FFF2-40B4-BE49-F238E27FC236}">
                <a16:creationId xmlns:a16="http://schemas.microsoft.com/office/drawing/2014/main" id="{22E6E195-FA84-D075-7B2C-B2FBEF26318A}"/>
              </a:ext>
            </a:extLst>
          </p:cNvPr>
          <p:cNvSpPr/>
          <p:nvPr/>
        </p:nvSpPr>
        <p:spPr>
          <a:xfrm>
            <a:off x="548639" y="1472185"/>
            <a:ext cx="10662285" cy="480392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90000" tIns="45000" rIns="90000" bIns="45000"/>
          <a:lstStyle/>
          <a:p>
            <a:pPr marL="6840">
              <a:lnSpc>
                <a:spcPct val="100000"/>
              </a:lnSpc>
              <a:spcBef>
                <a:spcPts val="799"/>
              </a:spcBef>
              <a:buClr>
                <a:srgbClr val="003366"/>
              </a:buClr>
            </a:pPr>
            <a:endParaRPr lang="it-IT" sz="2400" b="0" strike="noStrike" spc="-1" dirty="0">
              <a:solidFill>
                <a:srgbClr val="003366"/>
              </a:solidFill>
              <a:latin typeface="Arial"/>
            </a:endParaRPr>
          </a:p>
        </p:txBody>
      </p:sp>
      <p:pic>
        <p:nvPicPr>
          <p:cNvPr id="5" name="Picture 2">
            <a:extLst>
              <a:ext uri="{FF2B5EF4-FFF2-40B4-BE49-F238E27FC236}">
                <a16:creationId xmlns:a16="http://schemas.microsoft.com/office/drawing/2014/main" id="{8EB390FC-7E18-D3B7-D354-1B437C62AF5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125" y="6250057"/>
            <a:ext cx="6962775" cy="541459"/>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6" name="Segnaposto contenuto 15">
            <a:extLst>
              <a:ext uri="{FF2B5EF4-FFF2-40B4-BE49-F238E27FC236}">
                <a16:creationId xmlns:a16="http://schemas.microsoft.com/office/drawing/2014/main" id="{C0C4F431-A40C-9FFB-A4B7-2882AEAC67B4}"/>
              </a:ext>
            </a:extLst>
          </p:cNvPr>
          <p:cNvGraphicFramePr>
            <a:graphicFrameLocks noGrp="1"/>
          </p:cNvGraphicFramePr>
          <p:nvPr>
            <p:ph sz="half" idx="2"/>
            <p:extLst>
              <p:ext uri="{D42A27DB-BD31-4B8C-83A1-F6EECF244321}">
                <p14:modId xmlns:p14="http://schemas.microsoft.com/office/powerpoint/2010/main" val="4111560960"/>
              </p:ext>
            </p:extLst>
          </p:nvPr>
        </p:nvGraphicFramePr>
        <p:xfrm>
          <a:off x="397267" y="1133049"/>
          <a:ext cx="5711427" cy="5025150"/>
        </p:xfrm>
        <a:graphic>
          <a:graphicData uri="http://schemas.openxmlformats.org/drawingml/2006/table">
            <a:tbl>
              <a:tblPr firstRow="1" bandRow="1">
                <a:tableStyleId>{5C22544A-7EE6-4342-B048-85BDC9FD1C3A}</a:tableStyleId>
              </a:tblPr>
              <a:tblGrid>
                <a:gridCol w="2202095">
                  <a:extLst>
                    <a:ext uri="{9D8B030D-6E8A-4147-A177-3AD203B41FA5}">
                      <a16:colId xmlns:a16="http://schemas.microsoft.com/office/drawing/2014/main" val="3380532217"/>
                    </a:ext>
                  </a:extLst>
                </a:gridCol>
                <a:gridCol w="3509332">
                  <a:extLst>
                    <a:ext uri="{9D8B030D-6E8A-4147-A177-3AD203B41FA5}">
                      <a16:colId xmlns:a16="http://schemas.microsoft.com/office/drawing/2014/main" val="2450056284"/>
                    </a:ext>
                  </a:extLst>
                </a:gridCol>
              </a:tblGrid>
              <a:tr h="375721">
                <a:tc>
                  <a:txBody>
                    <a:bodyPr/>
                    <a:lstStyle/>
                    <a:p>
                      <a:r>
                        <a:rPr lang="it-IT" dirty="0"/>
                        <a:t>Tipo (lessico)</a:t>
                      </a:r>
                    </a:p>
                  </a:txBody>
                  <a:tcPr/>
                </a:tc>
                <a:tc>
                  <a:txBody>
                    <a:bodyPr/>
                    <a:lstStyle/>
                    <a:p>
                      <a:r>
                        <a:rPr lang="it-IT" dirty="0"/>
                        <a:t>Esempio dal campione</a:t>
                      </a:r>
                    </a:p>
                  </a:txBody>
                  <a:tcPr/>
                </a:tc>
                <a:extLst>
                  <a:ext uri="{0D108BD9-81ED-4DB2-BD59-A6C34878D82A}">
                    <a16:rowId xmlns:a16="http://schemas.microsoft.com/office/drawing/2014/main" val="4089938205"/>
                  </a:ext>
                </a:extLst>
              </a:tr>
              <a:tr h="344411">
                <a:tc>
                  <a:txBody>
                    <a:bodyPr/>
                    <a:lstStyle/>
                    <a:p>
                      <a:r>
                        <a:rPr lang="it-IT" sz="1600" dirty="0"/>
                        <a:t>Sostantivi deverbali</a:t>
                      </a:r>
                    </a:p>
                  </a:txBody>
                  <a:tcPr/>
                </a:tc>
                <a:tc>
                  <a:txBody>
                    <a:bodyPr/>
                    <a:lstStyle/>
                    <a:p>
                      <a:r>
                        <a:rPr lang="it-IT" sz="1600" dirty="0"/>
                        <a:t>Rilascio; accredito</a:t>
                      </a:r>
                    </a:p>
                  </a:txBody>
                  <a:tcPr/>
                </a:tc>
                <a:extLst>
                  <a:ext uri="{0D108BD9-81ED-4DB2-BD59-A6C34878D82A}">
                    <a16:rowId xmlns:a16="http://schemas.microsoft.com/office/drawing/2014/main" val="649402755"/>
                  </a:ext>
                </a:extLst>
              </a:tr>
              <a:tr h="344411">
                <a:tc>
                  <a:txBody>
                    <a:bodyPr/>
                    <a:lstStyle/>
                    <a:p>
                      <a:r>
                        <a:rPr lang="it-IT" sz="1600" dirty="0"/>
                        <a:t>Verbi denominali</a:t>
                      </a:r>
                    </a:p>
                  </a:txBody>
                  <a:tcPr/>
                </a:tc>
                <a:tc>
                  <a:txBody>
                    <a:bodyPr/>
                    <a:lstStyle/>
                    <a:p>
                      <a:r>
                        <a:rPr lang="it-IT" sz="1600" dirty="0"/>
                        <a:t>Contattare</a:t>
                      </a:r>
                    </a:p>
                  </a:txBody>
                  <a:tcPr/>
                </a:tc>
                <a:extLst>
                  <a:ext uri="{0D108BD9-81ED-4DB2-BD59-A6C34878D82A}">
                    <a16:rowId xmlns:a16="http://schemas.microsoft.com/office/drawing/2014/main" val="867532300"/>
                  </a:ext>
                </a:extLst>
              </a:tr>
              <a:tr h="344411">
                <a:tc>
                  <a:txBody>
                    <a:bodyPr/>
                    <a:lstStyle/>
                    <a:p>
                      <a:r>
                        <a:rPr lang="it-IT" sz="1600" dirty="0"/>
                        <a:t>Aggettivi in –</a:t>
                      </a:r>
                      <a:r>
                        <a:rPr lang="it-IT" sz="1600" dirty="0" err="1"/>
                        <a:t>ale</a:t>
                      </a:r>
                      <a:endParaRPr lang="it-IT" sz="1600" dirty="0"/>
                    </a:p>
                  </a:txBody>
                  <a:tcPr/>
                </a:tc>
                <a:tc>
                  <a:txBody>
                    <a:bodyPr/>
                    <a:lstStyle/>
                    <a:p>
                      <a:r>
                        <a:rPr lang="it-IT" sz="1600" dirty="0"/>
                        <a:t>Parametro dimensionale, quota differenziale</a:t>
                      </a:r>
                    </a:p>
                  </a:txBody>
                  <a:tcPr/>
                </a:tc>
                <a:extLst>
                  <a:ext uri="{0D108BD9-81ED-4DB2-BD59-A6C34878D82A}">
                    <a16:rowId xmlns:a16="http://schemas.microsoft.com/office/drawing/2014/main" val="2372842184"/>
                  </a:ext>
                </a:extLst>
              </a:tr>
              <a:tr h="1095852">
                <a:tc>
                  <a:txBody>
                    <a:bodyPr/>
                    <a:lstStyle/>
                    <a:p>
                      <a:r>
                        <a:rPr lang="it-IT" sz="1600" dirty="0"/>
                        <a:t>Locuzioni congiuntive e preposizionali</a:t>
                      </a:r>
                    </a:p>
                  </a:txBody>
                  <a:tcPr/>
                </a:tc>
                <a:tc>
                  <a:txBody>
                    <a:bodyPr/>
                    <a:lstStyle/>
                    <a:p>
                      <a:r>
                        <a:rPr lang="it-IT" sz="1600" dirty="0"/>
                        <a:t>ai sensi dell’articolo … ; </a:t>
                      </a:r>
                      <a:r>
                        <a:rPr lang="it-IT" sz="1600" kern="1200" dirty="0">
                          <a:solidFill>
                            <a:schemeClr val="dk1"/>
                          </a:solidFill>
                          <a:effectLst/>
                          <a:latin typeface="+mn-lt"/>
                          <a:ea typeface="+mn-ea"/>
                          <a:cs typeface="+mn-cs"/>
                        </a:rPr>
                        <a:t>allegare una dichiarazione sostitutiva  e/o dichiarazione asseverata</a:t>
                      </a:r>
                      <a:endParaRPr lang="it-IT" sz="1600" dirty="0"/>
                    </a:p>
                  </a:txBody>
                  <a:tcPr/>
                </a:tc>
                <a:extLst>
                  <a:ext uri="{0D108BD9-81ED-4DB2-BD59-A6C34878D82A}">
                    <a16:rowId xmlns:a16="http://schemas.microsoft.com/office/drawing/2014/main" val="2197019865"/>
                  </a:ext>
                </a:extLst>
              </a:tr>
              <a:tr h="84537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600" kern="1200" dirty="0">
                          <a:solidFill>
                            <a:schemeClr val="dk1"/>
                          </a:solidFill>
                          <a:effectLst/>
                          <a:latin typeface="+mn-lt"/>
                          <a:ea typeface="+mn-ea"/>
                          <a:cs typeface="+mn-cs"/>
                        </a:rPr>
                        <a:t>Locuzioni verbali</a:t>
                      </a:r>
                      <a:endParaRPr lang="it-IT"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600" kern="1200" dirty="0">
                          <a:solidFill>
                            <a:schemeClr val="dk1"/>
                          </a:solidFill>
                          <a:effectLst/>
                          <a:latin typeface="+mn-lt"/>
                          <a:ea typeface="+mn-ea"/>
                          <a:cs typeface="+mn-cs"/>
                        </a:rPr>
                        <a:t>procedendo con la compilazione; avere valenza; rendere dichiarazione</a:t>
                      </a:r>
                      <a:endParaRPr lang="it-IT" sz="1600" dirty="0"/>
                    </a:p>
                  </a:txBody>
                  <a:tcPr/>
                </a:tc>
                <a:extLst>
                  <a:ext uri="{0D108BD9-81ED-4DB2-BD59-A6C34878D82A}">
                    <a16:rowId xmlns:a16="http://schemas.microsoft.com/office/drawing/2014/main" val="2191096812"/>
                  </a:ext>
                </a:extLst>
              </a:tr>
              <a:tr h="594891">
                <a:tc>
                  <a:txBody>
                    <a:bodyPr/>
                    <a:lstStyle/>
                    <a:p>
                      <a:r>
                        <a:rPr lang="it-IT" sz="1600" kern="1200" dirty="0">
                          <a:solidFill>
                            <a:schemeClr val="dk1"/>
                          </a:solidFill>
                          <a:effectLst/>
                          <a:latin typeface="+mn-lt"/>
                          <a:ea typeface="+mn-ea"/>
                          <a:cs typeface="+mn-cs"/>
                        </a:rPr>
                        <a:t>Arcaismi</a:t>
                      </a:r>
                    </a:p>
                    <a:p>
                      <a:endParaRPr lang="it-IT" sz="1600" dirty="0"/>
                    </a:p>
                  </a:txBody>
                  <a:tcPr/>
                </a:tc>
                <a:tc>
                  <a:txBody>
                    <a:bodyPr/>
                    <a:lstStyle/>
                    <a:p>
                      <a:r>
                        <a:rPr lang="it-IT" sz="1600" dirty="0"/>
                        <a:t>previo; altresì</a:t>
                      </a:r>
                    </a:p>
                  </a:txBody>
                  <a:tcPr/>
                </a:tc>
                <a:extLst>
                  <a:ext uri="{0D108BD9-81ED-4DB2-BD59-A6C34878D82A}">
                    <a16:rowId xmlns:a16="http://schemas.microsoft.com/office/drawing/2014/main" val="881707910"/>
                  </a:ext>
                </a:extLst>
              </a:tr>
              <a:tr h="845372">
                <a:tc>
                  <a:txBody>
                    <a:bodyPr/>
                    <a:lstStyle/>
                    <a:p>
                      <a:r>
                        <a:rPr lang="it-IT" sz="1600" kern="1200" dirty="0">
                          <a:solidFill>
                            <a:schemeClr val="dk1"/>
                          </a:solidFill>
                          <a:effectLst/>
                          <a:latin typeface="+mn-lt"/>
                          <a:ea typeface="+mn-ea"/>
                          <a:cs typeface="+mn-cs"/>
                        </a:rPr>
                        <a:t>Burocratismi/tecnicismi collaterali</a:t>
                      </a:r>
                    </a:p>
                    <a:p>
                      <a:endParaRPr lang="it-IT" sz="1600" dirty="0"/>
                    </a:p>
                  </a:txBody>
                  <a:tcPr/>
                </a:tc>
                <a:tc>
                  <a:txBody>
                    <a:bodyPr/>
                    <a:lstStyle/>
                    <a:p>
                      <a:r>
                        <a:rPr lang="it-IT" sz="1600" kern="1200" dirty="0">
                          <a:solidFill>
                            <a:schemeClr val="dk1"/>
                          </a:solidFill>
                          <a:effectLst/>
                          <a:latin typeface="+mn-lt"/>
                          <a:ea typeface="+mn-ea"/>
                          <a:cs typeface="+mn-cs"/>
                        </a:rPr>
                        <a:t>Attestazione; richiedente; rilasciare; il sottoscritto</a:t>
                      </a:r>
                      <a:endParaRPr lang="it-IT" sz="1600" dirty="0"/>
                    </a:p>
                  </a:txBody>
                  <a:tcPr/>
                </a:tc>
                <a:extLst>
                  <a:ext uri="{0D108BD9-81ED-4DB2-BD59-A6C34878D82A}">
                    <a16:rowId xmlns:a16="http://schemas.microsoft.com/office/drawing/2014/main" val="288342517"/>
                  </a:ext>
                </a:extLst>
              </a:tr>
            </a:tbl>
          </a:graphicData>
        </a:graphic>
      </p:graphicFrame>
      <p:graphicFrame>
        <p:nvGraphicFramePr>
          <p:cNvPr id="15" name="Segnaposto contenuto 14">
            <a:extLst>
              <a:ext uri="{FF2B5EF4-FFF2-40B4-BE49-F238E27FC236}">
                <a16:creationId xmlns:a16="http://schemas.microsoft.com/office/drawing/2014/main" id="{4FADCEA9-4C15-9052-F4F6-B119108437FC}"/>
              </a:ext>
            </a:extLst>
          </p:cNvPr>
          <p:cNvGraphicFramePr>
            <a:graphicFrameLocks noGrp="1"/>
          </p:cNvGraphicFramePr>
          <p:nvPr>
            <p:ph sz="quarter" idx="4"/>
            <p:extLst>
              <p:ext uri="{D42A27DB-BD31-4B8C-83A1-F6EECF244321}">
                <p14:modId xmlns:p14="http://schemas.microsoft.com/office/powerpoint/2010/main" val="3667262807"/>
              </p:ext>
            </p:extLst>
          </p:nvPr>
        </p:nvGraphicFramePr>
        <p:xfrm>
          <a:off x="6185043" y="1152850"/>
          <a:ext cx="5686039" cy="3210560"/>
        </p:xfrm>
        <a:graphic>
          <a:graphicData uri="http://schemas.openxmlformats.org/drawingml/2006/table">
            <a:tbl>
              <a:tblPr firstRow="1" bandRow="1">
                <a:tableStyleId>{5C22544A-7EE6-4342-B048-85BDC9FD1C3A}</a:tableStyleId>
              </a:tblPr>
              <a:tblGrid>
                <a:gridCol w="2214586">
                  <a:extLst>
                    <a:ext uri="{9D8B030D-6E8A-4147-A177-3AD203B41FA5}">
                      <a16:colId xmlns:a16="http://schemas.microsoft.com/office/drawing/2014/main" val="1159269883"/>
                    </a:ext>
                  </a:extLst>
                </a:gridCol>
                <a:gridCol w="3471453">
                  <a:extLst>
                    <a:ext uri="{9D8B030D-6E8A-4147-A177-3AD203B41FA5}">
                      <a16:colId xmlns:a16="http://schemas.microsoft.com/office/drawing/2014/main" val="683678480"/>
                    </a:ext>
                  </a:extLst>
                </a:gridCol>
              </a:tblGrid>
              <a:tr h="370840">
                <a:tc>
                  <a:txBody>
                    <a:bodyPr/>
                    <a:lstStyle/>
                    <a:p>
                      <a:r>
                        <a:rPr lang="it-IT" dirty="0"/>
                        <a:t>Tipo (lessico)</a:t>
                      </a:r>
                    </a:p>
                  </a:txBody>
                  <a:tcPr/>
                </a:tc>
                <a:tc>
                  <a:txBody>
                    <a:bodyPr/>
                    <a:lstStyle/>
                    <a:p>
                      <a:r>
                        <a:rPr lang="it-IT" dirty="0"/>
                        <a:t>Esempio dal campione</a:t>
                      </a:r>
                    </a:p>
                  </a:txBody>
                  <a:tcPr/>
                </a:tc>
                <a:extLst>
                  <a:ext uri="{0D108BD9-81ED-4DB2-BD59-A6C34878D82A}">
                    <a16:rowId xmlns:a16="http://schemas.microsoft.com/office/drawing/2014/main" val="318386554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600" kern="1200" dirty="0" err="1">
                          <a:solidFill>
                            <a:schemeClr val="dk1"/>
                          </a:solidFill>
                          <a:effectLst/>
                          <a:latin typeface="+mn-lt"/>
                          <a:ea typeface="+mn-ea"/>
                          <a:cs typeface="+mn-cs"/>
                        </a:rPr>
                        <a:t>Formularità</a:t>
                      </a:r>
                      <a:r>
                        <a:rPr lang="it-IT" sz="1600" kern="1200" dirty="0">
                          <a:solidFill>
                            <a:schemeClr val="dk1"/>
                          </a:solidFill>
                          <a:effectLst/>
                          <a:latin typeface="+mn-lt"/>
                          <a:ea typeface="+mn-ea"/>
                          <a:cs typeface="+mn-cs"/>
                        </a:rPr>
                        <a:t> (espressioni formulari e rituali)</a:t>
                      </a:r>
                      <a:endParaRPr lang="it-IT"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600" kern="1200" dirty="0" err="1">
                          <a:solidFill>
                            <a:schemeClr val="dk1"/>
                          </a:solidFill>
                          <a:effectLst/>
                          <a:latin typeface="+mn-lt"/>
                          <a:ea typeface="+mn-ea"/>
                          <a:cs typeface="+mn-cs"/>
                        </a:rPr>
                        <a:t>smi</a:t>
                      </a:r>
                      <a:r>
                        <a:rPr lang="it-IT" sz="1600" kern="1200" dirty="0">
                          <a:solidFill>
                            <a:schemeClr val="dk1"/>
                          </a:solidFill>
                          <a:effectLst/>
                          <a:latin typeface="+mn-lt"/>
                          <a:ea typeface="+mn-ea"/>
                          <a:cs typeface="+mn-cs"/>
                        </a:rPr>
                        <a:t>; e successive modifiche</a:t>
                      </a:r>
                    </a:p>
                    <a:p>
                      <a:endParaRPr lang="it-IT" sz="1600" dirty="0"/>
                    </a:p>
                  </a:txBody>
                  <a:tcPr/>
                </a:tc>
                <a:extLst>
                  <a:ext uri="{0D108BD9-81ED-4DB2-BD59-A6C34878D82A}">
                    <a16:rowId xmlns:a16="http://schemas.microsoft.com/office/drawing/2014/main" val="2485243167"/>
                  </a:ext>
                </a:extLst>
              </a:tr>
              <a:tr h="370840">
                <a:tc>
                  <a:txBody>
                    <a:bodyPr/>
                    <a:lstStyle/>
                    <a:p>
                      <a:r>
                        <a:rPr lang="it-IT" sz="1600" kern="1200" dirty="0">
                          <a:solidFill>
                            <a:schemeClr val="dk1"/>
                          </a:solidFill>
                          <a:effectLst/>
                          <a:latin typeface="+mn-lt"/>
                          <a:ea typeface="+mn-ea"/>
                          <a:cs typeface="+mn-cs"/>
                        </a:rPr>
                        <a:t>Precisazioni ridondanti e pleonastiche</a:t>
                      </a:r>
                      <a:endParaRPr lang="it-IT" sz="1600" dirty="0"/>
                    </a:p>
                  </a:txBody>
                  <a:tcPr/>
                </a:tc>
                <a:tc>
                  <a:txBody>
                    <a:bodyPr/>
                    <a:lstStyle/>
                    <a:p>
                      <a:r>
                        <a:rPr lang="it-IT" sz="1600" kern="1200" dirty="0">
                          <a:solidFill>
                            <a:schemeClr val="dk1"/>
                          </a:solidFill>
                          <a:effectLst/>
                          <a:latin typeface="+mn-lt"/>
                          <a:ea typeface="+mn-ea"/>
                          <a:cs typeface="+mn-cs"/>
                        </a:rPr>
                        <a:t>apposito modello; si dovrà allegare obbligatoriamente; tale dichiarazione ha valenza esclusivamente finalizzata a questo tipo di pratica; non scaduta</a:t>
                      </a:r>
                      <a:endParaRPr lang="it-IT" sz="1600" dirty="0"/>
                    </a:p>
                  </a:txBody>
                  <a:tcPr/>
                </a:tc>
                <a:extLst>
                  <a:ext uri="{0D108BD9-81ED-4DB2-BD59-A6C34878D82A}">
                    <a16:rowId xmlns:a16="http://schemas.microsoft.com/office/drawing/2014/main" val="59932408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600" kern="1200" dirty="0">
                          <a:solidFill>
                            <a:schemeClr val="dk1"/>
                          </a:solidFill>
                          <a:effectLst/>
                          <a:latin typeface="+mn-lt"/>
                          <a:ea typeface="+mn-ea"/>
                          <a:cs typeface="+mn-cs"/>
                        </a:rPr>
                        <a:t>Sigle, acronimi, abbreviazioni</a:t>
                      </a:r>
                    </a:p>
                    <a:p>
                      <a:endParaRPr lang="it-IT" sz="1600" dirty="0"/>
                    </a:p>
                  </a:txBody>
                  <a:tcPr/>
                </a:tc>
                <a:tc>
                  <a:txBody>
                    <a:bodyPr/>
                    <a:lstStyle/>
                    <a:p>
                      <a:r>
                        <a:rPr lang="it-IT" sz="1600" kern="1200" dirty="0">
                          <a:solidFill>
                            <a:schemeClr val="dk1"/>
                          </a:solidFill>
                          <a:effectLst/>
                          <a:latin typeface="+mn-lt"/>
                          <a:ea typeface="+mn-ea"/>
                          <a:cs typeface="+mn-cs"/>
                        </a:rPr>
                        <a:t>DPR; DM; Dlgs </a:t>
                      </a:r>
                      <a:endParaRPr lang="it-IT" sz="1600" dirty="0"/>
                    </a:p>
                  </a:txBody>
                  <a:tcPr/>
                </a:tc>
                <a:extLst>
                  <a:ext uri="{0D108BD9-81ED-4DB2-BD59-A6C34878D82A}">
                    <a16:rowId xmlns:a16="http://schemas.microsoft.com/office/drawing/2014/main" val="377422451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600" kern="1200" dirty="0">
                          <a:solidFill>
                            <a:schemeClr val="dk1"/>
                          </a:solidFill>
                          <a:effectLst/>
                          <a:latin typeface="+mn-lt"/>
                          <a:ea typeface="+mn-ea"/>
                          <a:cs typeface="+mn-cs"/>
                        </a:rPr>
                        <a:t>Registro elevato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600" kern="1200" dirty="0">
                          <a:solidFill>
                            <a:schemeClr val="dk1"/>
                          </a:solidFill>
                          <a:effectLst/>
                          <a:latin typeface="+mn-lt"/>
                          <a:ea typeface="+mn-ea"/>
                          <a:cs typeface="+mn-cs"/>
                        </a:rPr>
                        <a:t>utilizzare; esplicitare; effettuare</a:t>
                      </a:r>
                    </a:p>
                  </a:txBody>
                  <a:tcPr/>
                </a:tc>
                <a:extLst>
                  <a:ext uri="{0D108BD9-81ED-4DB2-BD59-A6C34878D82A}">
                    <a16:rowId xmlns:a16="http://schemas.microsoft.com/office/drawing/2014/main" val="1329236132"/>
                  </a:ext>
                </a:extLst>
              </a:tr>
            </a:tbl>
          </a:graphicData>
        </a:graphic>
      </p:graphicFrame>
    </p:spTree>
    <p:extLst>
      <p:ext uri="{BB962C8B-B14F-4D97-AF65-F5344CB8AC3E}">
        <p14:creationId xmlns:p14="http://schemas.microsoft.com/office/powerpoint/2010/main" val="131611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Immagine che contiene testo, segnale&#10;&#10;Descrizione generata automaticamente">
            <a:extLst>
              <a:ext uri="{FF2B5EF4-FFF2-40B4-BE49-F238E27FC236}">
                <a16:creationId xmlns:a16="http://schemas.microsoft.com/office/drawing/2014/main" id="{3B17C28D-174F-2D40-61E8-DF7AFFC5F50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38283" y="6353858"/>
            <a:ext cx="1932799" cy="420245"/>
          </a:xfrm>
          <a:prstGeom prst="rect">
            <a:avLst/>
          </a:prstGeom>
        </p:spPr>
      </p:pic>
      <p:sp>
        <p:nvSpPr>
          <p:cNvPr id="8" name="Titolo 1">
            <a:extLst>
              <a:ext uri="{FF2B5EF4-FFF2-40B4-BE49-F238E27FC236}">
                <a16:creationId xmlns:a16="http://schemas.microsoft.com/office/drawing/2014/main" id="{1690BEAA-BD4F-6275-620B-C66D7C0AB145}"/>
              </a:ext>
            </a:extLst>
          </p:cNvPr>
          <p:cNvSpPr txBox="1">
            <a:spLocks/>
          </p:cNvSpPr>
          <p:nvPr/>
        </p:nvSpPr>
        <p:spPr>
          <a:xfrm>
            <a:off x="242426" y="445791"/>
            <a:ext cx="7571537" cy="427586"/>
          </a:xfrm>
          <a:prstGeom prst="rect">
            <a:avLst/>
          </a:prstGeom>
        </p:spPr>
        <p:txBody>
          <a:bodyPr vert="horz" lIns="91440" tIns="45720" rIns="91440" bIns="45720" rtlCol="0" anchor="ctr">
            <a:noAutofit/>
          </a:bodyPr>
          <a:lstStyle>
            <a:lvl1pPr algn="r" defTabSz="914400" rtl="0" eaLnBrk="1" latinLnBrk="0" hangingPunct="1">
              <a:lnSpc>
                <a:spcPct val="80000"/>
              </a:lnSpc>
              <a:spcBef>
                <a:spcPct val="0"/>
              </a:spcBef>
              <a:buNone/>
              <a:defRPr sz="5000" kern="1200" cap="all" spc="200" baseline="0">
                <a:solidFill>
                  <a:schemeClr val="tx1">
                    <a:lumMod val="95000"/>
                    <a:lumOff val="5000"/>
                  </a:schemeClr>
                </a:solidFill>
                <a:latin typeface="+mj-lt"/>
                <a:ea typeface="+mj-ea"/>
                <a:cs typeface="+mj-cs"/>
              </a:defRPr>
            </a:lvl1pPr>
          </a:lstStyle>
          <a:p>
            <a:pPr algn="l"/>
            <a:r>
              <a:rPr lang="it-IT" sz="2800" b="1" dirty="0">
                <a:solidFill>
                  <a:schemeClr val="bg1"/>
                </a:solidFill>
                <a:latin typeface="Source Sans Pro" panose="020B0503030403020204" pitchFamily="34" charset="0"/>
                <a:ea typeface="Roboto Slab Black" pitchFamily="2" charset="0"/>
              </a:rPr>
              <a:t>Analisi qualitativa su campione dal corpus: procedura</a:t>
            </a:r>
          </a:p>
        </p:txBody>
      </p:sp>
      <p:sp>
        <p:nvSpPr>
          <p:cNvPr id="4" name="CustomShape 3">
            <a:extLst>
              <a:ext uri="{FF2B5EF4-FFF2-40B4-BE49-F238E27FC236}">
                <a16:creationId xmlns:a16="http://schemas.microsoft.com/office/drawing/2014/main" id="{463B01C9-0569-5402-76ED-A9E611208714}"/>
              </a:ext>
            </a:extLst>
          </p:cNvPr>
          <p:cNvSpPr/>
          <p:nvPr/>
        </p:nvSpPr>
        <p:spPr>
          <a:xfrm>
            <a:off x="1256305" y="1173420"/>
            <a:ext cx="10538428" cy="5056067"/>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endParaRPr lang="it-IT" sz="2600" b="0" strike="noStrike" spc="-1" dirty="0">
              <a:latin typeface="Arial"/>
            </a:endParaRPr>
          </a:p>
          <a:p>
            <a:pPr>
              <a:lnSpc>
                <a:spcPct val="100000"/>
              </a:lnSpc>
            </a:pPr>
            <a:endParaRPr lang="it-IT" sz="2600" b="0" strike="noStrike" spc="-1" dirty="0">
              <a:latin typeface="Arial"/>
            </a:endParaRPr>
          </a:p>
          <a:p>
            <a:pPr>
              <a:lnSpc>
                <a:spcPct val="100000"/>
              </a:lnSpc>
            </a:pPr>
            <a:endParaRPr lang="it-IT" sz="2600" b="0" strike="noStrike" spc="-1" dirty="0">
              <a:latin typeface="Arial"/>
            </a:endParaRPr>
          </a:p>
          <a:p>
            <a:pPr>
              <a:lnSpc>
                <a:spcPct val="100000"/>
              </a:lnSpc>
            </a:pPr>
            <a:endParaRPr lang="it-IT" sz="2600" b="0" strike="noStrike" spc="-1" dirty="0">
              <a:latin typeface="Arial"/>
            </a:endParaRPr>
          </a:p>
          <a:p>
            <a:pPr>
              <a:lnSpc>
                <a:spcPct val="100000"/>
              </a:lnSpc>
            </a:pPr>
            <a:endParaRPr lang="it-IT" sz="2600" b="0" strike="noStrike" spc="-1" dirty="0">
              <a:latin typeface="Arial"/>
            </a:endParaRPr>
          </a:p>
          <a:p>
            <a:pPr>
              <a:lnSpc>
                <a:spcPct val="100000"/>
              </a:lnSpc>
            </a:pPr>
            <a:endParaRPr lang="it-IT" sz="2600" b="0" strike="noStrike" spc="-1" dirty="0">
              <a:latin typeface="Arial"/>
            </a:endParaRPr>
          </a:p>
        </p:txBody>
      </p:sp>
      <p:sp>
        <p:nvSpPr>
          <p:cNvPr id="2" name="CustomShape 3">
            <a:extLst>
              <a:ext uri="{FF2B5EF4-FFF2-40B4-BE49-F238E27FC236}">
                <a16:creationId xmlns:a16="http://schemas.microsoft.com/office/drawing/2014/main" id="{22E6E195-FA84-D075-7B2C-B2FBEF26318A}"/>
              </a:ext>
            </a:extLst>
          </p:cNvPr>
          <p:cNvSpPr/>
          <p:nvPr/>
        </p:nvSpPr>
        <p:spPr>
          <a:xfrm>
            <a:off x="548639" y="1472185"/>
            <a:ext cx="10662285" cy="480392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90000" tIns="45000" rIns="90000" bIns="45000"/>
          <a:lstStyle/>
          <a:p>
            <a:pPr marL="6840">
              <a:lnSpc>
                <a:spcPct val="100000"/>
              </a:lnSpc>
              <a:spcBef>
                <a:spcPts val="799"/>
              </a:spcBef>
              <a:buClr>
                <a:srgbClr val="003366"/>
              </a:buClr>
            </a:pPr>
            <a:endParaRPr lang="it-IT" sz="2400" b="0" strike="noStrike" spc="-1" dirty="0">
              <a:solidFill>
                <a:srgbClr val="003366"/>
              </a:solidFill>
              <a:latin typeface="Arial"/>
            </a:endParaRPr>
          </a:p>
        </p:txBody>
      </p:sp>
      <p:pic>
        <p:nvPicPr>
          <p:cNvPr id="5" name="Picture 2">
            <a:extLst>
              <a:ext uri="{FF2B5EF4-FFF2-40B4-BE49-F238E27FC236}">
                <a16:creationId xmlns:a16="http://schemas.microsoft.com/office/drawing/2014/main" id="{8EB390FC-7E18-D3B7-D354-1B437C62AF5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125" y="6237225"/>
            <a:ext cx="6962775" cy="55429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6" name="Segnaposto contenuto 15">
            <a:extLst>
              <a:ext uri="{FF2B5EF4-FFF2-40B4-BE49-F238E27FC236}">
                <a16:creationId xmlns:a16="http://schemas.microsoft.com/office/drawing/2014/main" id="{C0C4F431-A40C-9FFB-A4B7-2882AEAC67B4}"/>
              </a:ext>
            </a:extLst>
          </p:cNvPr>
          <p:cNvGraphicFramePr>
            <a:graphicFrameLocks noGrp="1"/>
          </p:cNvGraphicFramePr>
          <p:nvPr>
            <p:ph sz="half" idx="2"/>
            <p:extLst>
              <p:ext uri="{D42A27DB-BD31-4B8C-83A1-F6EECF244321}">
                <p14:modId xmlns:p14="http://schemas.microsoft.com/office/powerpoint/2010/main" val="1512886957"/>
              </p:ext>
            </p:extLst>
          </p:nvPr>
        </p:nvGraphicFramePr>
        <p:xfrm>
          <a:off x="232933" y="1192007"/>
          <a:ext cx="5864125" cy="4756706"/>
        </p:xfrm>
        <a:graphic>
          <a:graphicData uri="http://schemas.openxmlformats.org/drawingml/2006/table">
            <a:tbl>
              <a:tblPr firstRow="1" bandRow="1">
                <a:tableStyleId>{5C22544A-7EE6-4342-B048-85BDC9FD1C3A}</a:tableStyleId>
              </a:tblPr>
              <a:tblGrid>
                <a:gridCol w="3004979">
                  <a:extLst>
                    <a:ext uri="{9D8B030D-6E8A-4147-A177-3AD203B41FA5}">
                      <a16:colId xmlns:a16="http://schemas.microsoft.com/office/drawing/2014/main" val="3380532217"/>
                    </a:ext>
                  </a:extLst>
                </a:gridCol>
                <a:gridCol w="2859146">
                  <a:extLst>
                    <a:ext uri="{9D8B030D-6E8A-4147-A177-3AD203B41FA5}">
                      <a16:colId xmlns:a16="http://schemas.microsoft.com/office/drawing/2014/main" val="2450056284"/>
                    </a:ext>
                  </a:extLst>
                </a:gridCol>
              </a:tblGrid>
              <a:tr h="405355">
                <a:tc>
                  <a:txBody>
                    <a:bodyPr/>
                    <a:lstStyle/>
                    <a:p>
                      <a:r>
                        <a:rPr lang="it-IT" dirty="0"/>
                        <a:t>Tipo (sintassi)</a:t>
                      </a:r>
                    </a:p>
                  </a:txBody>
                  <a:tcPr/>
                </a:tc>
                <a:tc>
                  <a:txBody>
                    <a:bodyPr/>
                    <a:lstStyle/>
                    <a:p>
                      <a:r>
                        <a:rPr lang="it-IT" dirty="0"/>
                        <a:t>Esempio dal campione</a:t>
                      </a:r>
                    </a:p>
                  </a:txBody>
                  <a:tcPr/>
                </a:tc>
                <a:extLst>
                  <a:ext uri="{0D108BD9-81ED-4DB2-BD59-A6C34878D82A}">
                    <a16:rowId xmlns:a16="http://schemas.microsoft.com/office/drawing/2014/main" val="4089938205"/>
                  </a:ext>
                </a:extLst>
              </a:tr>
              <a:tr h="371576">
                <a:tc>
                  <a:txBody>
                    <a:bodyPr/>
                    <a:lstStyle/>
                    <a:p>
                      <a:r>
                        <a:rPr lang="it-IT" sz="1600" dirty="0"/>
                        <a:t>Complessità: lunghezza</a:t>
                      </a:r>
                    </a:p>
                  </a:txBody>
                  <a:tcPr/>
                </a:tc>
                <a:tc>
                  <a:txBody>
                    <a:bodyPr/>
                    <a:lstStyle/>
                    <a:p>
                      <a:r>
                        <a:rPr lang="it-IT" sz="1600" dirty="0"/>
                        <a:t>Periodi di 80 parole</a:t>
                      </a:r>
                    </a:p>
                  </a:txBody>
                  <a:tcPr/>
                </a:tc>
                <a:extLst>
                  <a:ext uri="{0D108BD9-81ED-4DB2-BD59-A6C34878D82A}">
                    <a16:rowId xmlns:a16="http://schemas.microsoft.com/office/drawing/2014/main" val="649402755"/>
                  </a:ext>
                </a:extLst>
              </a:tr>
              <a:tr h="1182286">
                <a:tc>
                  <a:txBody>
                    <a:bodyPr/>
                    <a:lstStyle/>
                    <a:p>
                      <a:r>
                        <a:rPr lang="it-IT" sz="1600" dirty="0"/>
                        <a:t>Forme nominali del verbo: gerundio, infinito, participio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600" dirty="0"/>
                        <a:t>allegando, utilizzare in questo caso;  i richiedenti, avvenuto pagamento</a:t>
                      </a:r>
                    </a:p>
                    <a:p>
                      <a:endParaRPr lang="it-IT" sz="1600" dirty="0"/>
                    </a:p>
                  </a:txBody>
                  <a:tcPr/>
                </a:tc>
                <a:extLst>
                  <a:ext uri="{0D108BD9-81ED-4DB2-BD59-A6C34878D82A}">
                    <a16:rowId xmlns:a16="http://schemas.microsoft.com/office/drawing/2014/main" val="867532300"/>
                  </a:ext>
                </a:extLst>
              </a:tr>
              <a:tr h="13525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600" dirty="0"/>
                        <a:t>Spersonalizzazione: passivo, nominalizzazione, si impersonale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600" dirty="0"/>
                        <a:t>La domanda può essere presentata; compilazione; variazione; trattasi</a:t>
                      </a:r>
                    </a:p>
                    <a:p>
                      <a:endParaRPr lang="it-IT" sz="1600" dirty="0"/>
                    </a:p>
                  </a:txBody>
                  <a:tcPr/>
                </a:tc>
                <a:extLst>
                  <a:ext uri="{0D108BD9-81ED-4DB2-BD59-A6C34878D82A}">
                    <a16:rowId xmlns:a16="http://schemas.microsoft.com/office/drawing/2014/main" val="2372842184"/>
                  </a:ext>
                </a:extLst>
              </a:tr>
              <a:tr h="10733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600" dirty="0"/>
                        <a:t>Futuro deontico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600" dirty="0"/>
                        <a:t>si dovrà allegare</a:t>
                      </a:r>
                    </a:p>
                    <a:p>
                      <a:endParaRPr lang="it-IT" sz="1600" dirty="0"/>
                    </a:p>
                  </a:txBody>
                  <a:tcPr/>
                </a:tc>
                <a:extLst>
                  <a:ext uri="{0D108BD9-81ED-4DB2-BD59-A6C34878D82A}">
                    <a16:rowId xmlns:a16="http://schemas.microsoft.com/office/drawing/2014/main" val="2197019865"/>
                  </a:ext>
                </a:extLst>
              </a:tr>
              <a:tr h="3715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600" dirty="0"/>
                        <a:t>Catafora</a:t>
                      </a:r>
                    </a:p>
                  </a:txBody>
                  <a:tcPr/>
                </a:tc>
                <a:tc>
                  <a:txBody>
                    <a:bodyPr/>
                    <a:lstStyle/>
                    <a:p>
                      <a:r>
                        <a:rPr lang="it-IT" sz="1600" kern="1200" dirty="0">
                          <a:solidFill>
                            <a:schemeClr val="dk1"/>
                          </a:solidFill>
                          <a:latin typeface="+mn-lt"/>
                          <a:ea typeface="+mn-ea"/>
                          <a:cs typeface="+mn-cs"/>
                        </a:rPr>
                        <a:t>si riporta qui di seguito </a:t>
                      </a:r>
                    </a:p>
                  </a:txBody>
                  <a:tcPr/>
                </a:tc>
                <a:extLst>
                  <a:ext uri="{0D108BD9-81ED-4DB2-BD59-A6C34878D82A}">
                    <a16:rowId xmlns:a16="http://schemas.microsoft.com/office/drawing/2014/main" val="2522681613"/>
                  </a:ext>
                </a:extLst>
              </a:tr>
            </a:tbl>
          </a:graphicData>
        </a:graphic>
      </p:graphicFrame>
      <p:graphicFrame>
        <p:nvGraphicFramePr>
          <p:cNvPr id="15" name="Segnaposto contenuto 14">
            <a:extLst>
              <a:ext uri="{FF2B5EF4-FFF2-40B4-BE49-F238E27FC236}">
                <a16:creationId xmlns:a16="http://schemas.microsoft.com/office/drawing/2014/main" id="{4FADCEA9-4C15-9052-F4F6-B119108437FC}"/>
              </a:ext>
            </a:extLst>
          </p:cNvPr>
          <p:cNvGraphicFramePr>
            <a:graphicFrameLocks noGrp="1"/>
          </p:cNvGraphicFramePr>
          <p:nvPr>
            <p:ph sz="quarter" idx="4"/>
            <p:extLst>
              <p:ext uri="{D42A27DB-BD31-4B8C-83A1-F6EECF244321}">
                <p14:modId xmlns:p14="http://schemas.microsoft.com/office/powerpoint/2010/main" val="3960949443"/>
              </p:ext>
            </p:extLst>
          </p:nvPr>
        </p:nvGraphicFramePr>
        <p:xfrm>
          <a:off x="6185043" y="1183672"/>
          <a:ext cx="5170345" cy="4765040"/>
        </p:xfrm>
        <a:graphic>
          <a:graphicData uri="http://schemas.openxmlformats.org/drawingml/2006/table">
            <a:tbl>
              <a:tblPr firstRow="1" bandRow="1">
                <a:tableStyleId>{5C22544A-7EE6-4342-B048-85BDC9FD1C3A}</a:tableStyleId>
              </a:tblPr>
              <a:tblGrid>
                <a:gridCol w="2578751">
                  <a:extLst>
                    <a:ext uri="{9D8B030D-6E8A-4147-A177-3AD203B41FA5}">
                      <a16:colId xmlns:a16="http://schemas.microsoft.com/office/drawing/2014/main" val="1159269883"/>
                    </a:ext>
                  </a:extLst>
                </a:gridCol>
                <a:gridCol w="2591594">
                  <a:extLst>
                    <a:ext uri="{9D8B030D-6E8A-4147-A177-3AD203B41FA5}">
                      <a16:colId xmlns:a16="http://schemas.microsoft.com/office/drawing/2014/main" val="683678480"/>
                    </a:ext>
                  </a:extLst>
                </a:gridCol>
              </a:tblGrid>
              <a:tr h="370840">
                <a:tc>
                  <a:txBody>
                    <a:bodyPr/>
                    <a:lstStyle/>
                    <a:p>
                      <a:r>
                        <a:rPr lang="it-IT" dirty="0"/>
                        <a:t>Tipo (testualità)</a:t>
                      </a:r>
                    </a:p>
                  </a:txBody>
                  <a:tcPr/>
                </a:tc>
                <a:tc>
                  <a:txBody>
                    <a:bodyPr/>
                    <a:lstStyle/>
                    <a:p>
                      <a:r>
                        <a:rPr lang="it-IT" dirty="0"/>
                        <a:t>Esempio dal campione</a:t>
                      </a:r>
                    </a:p>
                  </a:txBody>
                  <a:tcPr/>
                </a:tc>
                <a:extLst>
                  <a:ext uri="{0D108BD9-81ED-4DB2-BD59-A6C34878D82A}">
                    <a16:rowId xmlns:a16="http://schemas.microsoft.com/office/drawing/2014/main" val="318386554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200" dirty="0"/>
                        <a:t>Paratesto (tutti quegli elementi che corredano il testo propriamente detto e ne rendono più agevole la fruizione)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it-IT"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200" dirty="0"/>
                        <a:t>Presenza di elenchi disomogenei (puntini, lineette, niente)</a:t>
                      </a:r>
                    </a:p>
                    <a:p>
                      <a:pPr marL="0" marR="0" lvl="0" indent="0" algn="l" defTabSz="914400" rtl="0" eaLnBrk="1" fontAlgn="auto" latinLnBrk="0" hangingPunct="1">
                        <a:lnSpc>
                          <a:spcPct val="100000"/>
                        </a:lnSpc>
                        <a:spcBef>
                          <a:spcPts val="0"/>
                        </a:spcBef>
                        <a:spcAft>
                          <a:spcPts val="0"/>
                        </a:spcAft>
                        <a:buClrTx/>
                        <a:buSzTx/>
                        <a:buFontTx/>
                        <a:buNone/>
                        <a:tabLst/>
                        <a:defRPr/>
                      </a:pPr>
                      <a:r>
                        <a:rPr lang="it-IT" sz="1200" dirty="0"/>
                        <a:t>Uso disomogeneo della punteggiatura negli elenchi</a:t>
                      </a:r>
                    </a:p>
                    <a:p>
                      <a:pPr marL="0" marR="0" lvl="0" indent="0" algn="l" defTabSz="914400" rtl="0" eaLnBrk="1" fontAlgn="auto" latinLnBrk="0" hangingPunct="1">
                        <a:lnSpc>
                          <a:spcPct val="100000"/>
                        </a:lnSpc>
                        <a:spcBef>
                          <a:spcPts val="0"/>
                        </a:spcBef>
                        <a:spcAft>
                          <a:spcPts val="0"/>
                        </a:spcAft>
                        <a:buClrTx/>
                        <a:buSzTx/>
                        <a:buFontTx/>
                        <a:buNone/>
                        <a:tabLst/>
                        <a:defRPr/>
                      </a:pPr>
                      <a:r>
                        <a:rPr lang="it-IT" sz="1200" dirty="0"/>
                        <a:t>Uso di font di corpo diverso in varie parti del modulo</a:t>
                      </a:r>
                    </a:p>
                  </a:txBody>
                  <a:tcPr/>
                </a:tc>
                <a:extLst>
                  <a:ext uri="{0D108BD9-81ED-4DB2-BD59-A6C34878D82A}">
                    <a16:rowId xmlns:a16="http://schemas.microsoft.com/office/drawing/2014/main" val="248524316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200" dirty="0"/>
                        <a:t>Eccessiva concisione (per esempio la mancanza di articoli)</a:t>
                      </a:r>
                    </a:p>
                    <a:p>
                      <a:endParaRPr lang="it-IT" sz="1200" dirty="0"/>
                    </a:p>
                  </a:txBody>
                  <a:tcPr/>
                </a:tc>
                <a:tc>
                  <a:txBody>
                    <a:bodyPr/>
                    <a:lstStyle/>
                    <a:p>
                      <a:r>
                        <a:rPr lang="it-IT" sz="1200" dirty="0"/>
                        <a:t>L'attestazione di idoneità alloggiativa serve per ottenere:      - permesso di soggiorno per motivi familiari (come previsto dall’art. 30, comma 3 del </a:t>
                      </a:r>
                      <a:r>
                        <a:rPr lang="it-IT" sz="1200" dirty="0" err="1"/>
                        <a:t>D.Lgs.</a:t>
                      </a:r>
                      <a:r>
                        <a:rPr lang="it-IT" sz="1200" dirty="0"/>
                        <a:t> 286/1998 </a:t>
                      </a:r>
                      <a:r>
                        <a:rPr lang="it-IT" sz="1200" dirty="0" err="1"/>
                        <a:t>s.m.i.</a:t>
                      </a:r>
                      <a:r>
                        <a:rPr lang="it-IT" sz="1200" dirty="0"/>
                        <a:t>);      - nulla osta al ricongiungimento familiare (come previsto dall’art. 29, comma 3, lett. a) del </a:t>
                      </a:r>
                      <a:r>
                        <a:rPr lang="it-IT" sz="1200" dirty="0" err="1"/>
                        <a:t>D.Lgs.</a:t>
                      </a:r>
                      <a:r>
                        <a:rPr lang="it-IT" sz="1200" dirty="0"/>
                        <a:t> 286/1998 </a:t>
                      </a:r>
                      <a:r>
                        <a:rPr lang="it-IT" sz="1200" dirty="0" err="1"/>
                        <a:t>s.m.i.</a:t>
                      </a:r>
                      <a:r>
                        <a:rPr lang="it-IT" sz="1200" dirty="0"/>
                        <a:t>); …</a:t>
                      </a:r>
                    </a:p>
                  </a:txBody>
                  <a:tcPr/>
                </a:tc>
                <a:extLst>
                  <a:ext uri="{0D108BD9-81ED-4DB2-BD59-A6C34878D82A}">
                    <a16:rowId xmlns:a16="http://schemas.microsoft.com/office/drawing/2014/main" val="59932408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200" dirty="0"/>
                        <a:t>Intertestualità (relazione con altri testi preesistenti, sia amministrativi che legislativi):</a:t>
                      </a:r>
                    </a:p>
                    <a:p>
                      <a:endParaRPr lang="it-IT"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200" dirty="0"/>
                        <a:t>Presenza di molti riferimenti normativi</a:t>
                      </a:r>
                    </a:p>
                  </a:txBody>
                  <a:tcPr/>
                </a:tc>
                <a:extLst>
                  <a:ext uri="{0D108BD9-81ED-4DB2-BD59-A6C34878D82A}">
                    <a16:rowId xmlns:a16="http://schemas.microsoft.com/office/drawing/2014/main" val="3774224510"/>
                  </a:ext>
                </a:extLst>
              </a:tr>
              <a:tr h="370840">
                <a:tc>
                  <a:txBody>
                    <a:bodyPr/>
                    <a:lstStyle/>
                    <a:p>
                      <a:pPr marL="0" algn="l" defTabSz="914400" rtl="0" eaLnBrk="1" latinLnBrk="0" hangingPunct="1"/>
                      <a:r>
                        <a:rPr lang="it-IT" sz="1800" b="1" kern="1200" dirty="0">
                          <a:solidFill>
                            <a:schemeClr val="lt1"/>
                          </a:solidFill>
                          <a:latin typeface="+mn-lt"/>
                          <a:ea typeface="+mn-ea"/>
                          <a:cs typeface="+mn-cs"/>
                        </a:rPr>
                        <a:t>Tipo (pragmatica)</a:t>
                      </a:r>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b="1" kern="1200" dirty="0">
                          <a:solidFill>
                            <a:schemeClr val="lt1"/>
                          </a:solidFill>
                          <a:latin typeface="+mn-lt"/>
                          <a:ea typeface="+mn-ea"/>
                          <a:cs typeface="+mn-cs"/>
                        </a:rPr>
                        <a:t>Esempio dal campione</a:t>
                      </a:r>
                    </a:p>
                  </a:txBody>
                  <a:tcPr>
                    <a:solidFill>
                      <a:schemeClr val="accent1"/>
                    </a:solidFill>
                  </a:tcPr>
                </a:tc>
                <a:extLst>
                  <a:ext uri="{0D108BD9-81ED-4DB2-BD59-A6C34878D82A}">
                    <a16:rowId xmlns:a16="http://schemas.microsoft.com/office/drawing/2014/main" val="2652130767"/>
                  </a:ext>
                </a:extLst>
              </a:tr>
              <a:tr h="370840">
                <a:tc>
                  <a:txBody>
                    <a:bodyPr/>
                    <a:lstStyle/>
                    <a:p>
                      <a:r>
                        <a:rPr lang="it-IT" sz="1200" dirty="0"/>
                        <a:t>Sdoppiamento di emittente e destinatario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200" dirty="0"/>
                        <a:t>Presenza di molti riferimenti normativi</a:t>
                      </a:r>
                    </a:p>
                  </a:txBody>
                  <a:tcPr/>
                </a:tc>
                <a:extLst>
                  <a:ext uri="{0D108BD9-81ED-4DB2-BD59-A6C34878D82A}">
                    <a16:rowId xmlns:a16="http://schemas.microsoft.com/office/drawing/2014/main" val="2099774979"/>
                  </a:ext>
                </a:extLst>
              </a:tr>
            </a:tbl>
          </a:graphicData>
        </a:graphic>
      </p:graphicFrame>
      <p:sp>
        <p:nvSpPr>
          <p:cNvPr id="7" name="Rettangolo 6">
            <a:extLst>
              <a:ext uri="{FF2B5EF4-FFF2-40B4-BE49-F238E27FC236}">
                <a16:creationId xmlns:a16="http://schemas.microsoft.com/office/drawing/2014/main" id="{3B712AAE-AF3F-3BF2-E4A6-DC6EE18C9F2F}"/>
              </a:ext>
            </a:extLst>
          </p:cNvPr>
          <p:cNvSpPr/>
          <p:nvPr/>
        </p:nvSpPr>
        <p:spPr>
          <a:xfrm>
            <a:off x="0" y="196911"/>
            <a:ext cx="12192000" cy="81259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Titolo 1">
            <a:extLst>
              <a:ext uri="{FF2B5EF4-FFF2-40B4-BE49-F238E27FC236}">
                <a16:creationId xmlns:a16="http://schemas.microsoft.com/office/drawing/2014/main" id="{036AE7E1-B677-5E2A-8FFB-78197E07F294}"/>
              </a:ext>
            </a:extLst>
          </p:cNvPr>
          <p:cNvSpPr txBox="1">
            <a:spLocks/>
          </p:cNvSpPr>
          <p:nvPr/>
        </p:nvSpPr>
        <p:spPr>
          <a:xfrm>
            <a:off x="232151" y="356891"/>
            <a:ext cx="11839984" cy="615929"/>
          </a:xfrm>
          <a:prstGeom prst="rect">
            <a:avLst/>
          </a:prstGeom>
        </p:spPr>
        <p:txBody>
          <a:bodyPr vert="horz" lIns="91440" tIns="45720" rIns="91440" bIns="45720" rtlCol="0" anchor="ctr">
            <a:noAutofit/>
          </a:bodyPr>
          <a:lstStyle>
            <a:lvl1pPr algn="r" defTabSz="914400" rtl="0" eaLnBrk="1" latinLnBrk="0" hangingPunct="1">
              <a:lnSpc>
                <a:spcPct val="80000"/>
              </a:lnSpc>
              <a:spcBef>
                <a:spcPct val="0"/>
              </a:spcBef>
              <a:buNone/>
              <a:defRPr sz="5000" kern="1200" cap="all" spc="200" baseline="0">
                <a:solidFill>
                  <a:schemeClr val="tx1">
                    <a:lumMod val="95000"/>
                    <a:lumOff val="5000"/>
                  </a:schemeClr>
                </a:solidFill>
                <a:latin typeface="+mj-lt"/>
                <a:ea typeface="+mj-ea"/>
                <a:cs typeface="+mj-cs"/>
              </a:defRPr>
            </a:lvl1pPr>
          </a:lstStyle>
          <a:p>
            <a:pPr algn="l"/>
            <a:r>
              <a:rPr lang="it-IT" sz="2800" b="1" dirty="0">
                <a:solidFill>
                  <a:schemeClr val="bg1"/>
                </a:solidFill>
                <a:latin typeface="Source Sans Pro" panose="020B0503030403020204" pitchFamily="34" charset="0"/>
                <a:ea typeface="Roboto Slab Black" pitchFamily="2" charset="0"/>
              </a:rPr>
              <a:t>Analisi qualitativa su campione dal corpus: procedura per la idoneità alloggiativa e modulo assegno maternità</a:t>
            </a:r>
          </a:p>
        </p:txBody>
      </p:sp>
    </p:spTree>
    <p:extLst>
      <p:ext uri="{BB962C8B-B14F-4D97-AF65-F5344CB8AC3E}">
        <p14:creationId xmlns:p14="http://schemas.microsoft.com/office/powerpoint/2010/main" val="3191450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Immagine che contiene testo, segnale&#10;&#10;Descrizione generata automaticamente">
            <a:extLst>
              <a:ext uri="{FF2B5EF4-FFF2-40B4-BE49-F238E27FC236}">
                <a16:creationId xmlns:a16="http://schemas.microsoft.com/office/drawing/2014/main" id="{3B17C28D-174F-2D40-61E8-DF7AFFC5F50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38283" y="6240844"/>
            <a:ext cx="1932799" cy="420245"/>
          </a:xfrm>
          <a:prstGeom prst="rect">
            <a:avLst/>
          </a:prstGeom>
        </p:spPr>
      </p:pic>
      <p:sp>
        <p:nvSpPr>
          <p:cNvPr id="6" name="Rettangolo 5">
            <a:extLst>
              <a:ext uri="{FF2B5EF4-FFF2-40B4-BE49-F238E27FC236}">
                <a16:creationId xmlns:a16="http://schemas.microsoft.com/office/drawing/2014/main" id="{70358C0E-79D5-343A-10F0-94E9D2ACE19F}"/>
              </a:ext>
            </a:extLst>
          </p:cNvPr>
          <p:cNvSpPr/>
          <p:nvPr/>
        </p:nvSpPr>
        <p:spPr>
          <a:xfrm>
            <a:off x="0" y="196911"/>
            <a:ext cx="12192000" cy="81259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CustomShape 3">
            <a:extLst>
              <a:ext uri="{FF2B5EF4-FFF2-40B4-BE49-F238E27FC236}">
                <a16:creationId xmlns:a16="http://schemas.microsoft.com/office/drawing/2014/main" id="{A4409608-CC50-9461-0C12-2235D964CA23}"/>
              </a:ext>
            </a:extLst>
          </p:cNvPr>
          <p:cNvSpPr/>
          <p:nvPr/>
        </p:nvSpPr>
        <p:spPr>
          <a:xfrm>
            <a:off x="88900" y="1129285"/>
            <a:ext cx="12103099" cy="5531804"/>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90000" tIns="45000" rIns="90000" bIns="45000"/>
          <a:lstStyle/>
          <a:p>
            <a:pPr marL="6840">
              <a:lnSpc>
                <a:spcPct val="100000"/>
              </a:lnSpc>
              <a:spcBef>
                <a:spcPts val="799"/>
              </a:spcBef>
              <a:buClr>
                <a:srgbClr val="003366"/>
              </a:buClr>
            </a:pPr>
            <a:r>
              <a:rPr lang="it-IT" sz="2000" spc="-1" dirty="0">
                <a:solidFill>
                  <a:srgbClr val="003366"/>
                </a:solidFill>
                <a:latin typeface="Arial"/>
              </a:rPr>
              <a:t>Mostriamo la proposta di riscrittura della procedura di richiesta di </a:t>
            </a:r>
            <a:r>
              <a:rPr lang="it-IT" sz="2000" b="1" spc="-1" dirty="0">
                <a:solidFill>
                  <a:srgbClr val="003366"/>
                </a:solidFill>
                <a:latin typeface="Arial"/>
              </a:rPr>
              <a:t>attestazione di idoneità alloggiativa</a:t>
            </a:r>
            <a:r>
              <a:rPr lang="it-IT" sz="2000" spc="-1" dirty="0">
                <a:solidFill>
                  <a:srgbClr val="003366"/>
                </a:solidFill>
                <a:latin typeface="Arial"/>
              </a:rPr>
              <a:t>.</a:t>
            </a:r>
          </a:p>
          <a:p>
            <a:pPr marL="6840">
              <a:lnSpc>
                <a:spcPct val="100000"/>
              </a:lnSpc>
              <a:spcBef>
                <a:spcPts val="799"/>
              </a:spcBef>
              <a:buClr>
                <a:srgbClr val="003366"/>
              </a:buClr>
            </a:pPr>
            <a:r>
              <a:rPr lang="it-IT" sz="2000" spc="-1" dirty="0">
                <a:solidFill>
                  <a:srgbClr val="003366"/>
                </a:solidFill>
                <a:latin typeface="Arial"/>
              </a:rPr>
              <a:t>Vari motivi per questa scelta: </a:t>
            </a:r>
          </a:p>
          <a:p>
            <a:pPr marL="6840">
              <a:lnSpc>
                <a:spcPct val="100000"/>
              </a:lnSpc>
              <a:spcBef>
                <a:spcPts val="799"/>
              </a:spcBef>
              <a:buClr>
                <a:srgbClr val="003366"/>
              </a:buClr>
            </a:pPr>
            <a:r>
              <a:rPr lang="it-IT" sz="2000" spc="-1" dirty="0">
                <a:solidFill>
                  <a:srgbClr val="003366"/>
                </a:solidFill>
                <a:latin typeface="Arial"/>
              </a:rPr>
              <a:t>1. procedura molto importante perché serve a ottenere</a:t>
            </a:r>
          </a:p>
          <a:p>
            <a:pPr marL="6840">
              <a:lnSpc>
                <a:spcPct val="100000"/>
              </a:lnSpc>
              <a:spcBef>
                <a:spcPts val="799"/>
              </a:spcBef>
              <a:buClr>
                <a:srgbClr val="003366"/>
              </a:buClr>
            </a:pPr>
            <a:r>
              <a:rPr lang="it-IT" sz="2000" spc="-1" dirty="0">
                <a:solidFill>
                  <a:srgbClr val="003366"/>
                </a:solidFill>
                <a:latin typeface="Arial"/>
              </a:rPr>
              <a:t>  - permesso di soggiorno per motivi familiari (art. 30, comma 3 del </a:t>
            </a:r>
            <a:r>
              <a:rPr lang="it-IT" sz="2000" spc="-1" dirty="0" err="1">
                <a:solidFill>
                  <a:srgbClr val="003366"/>
                </a:solidFill>
                <a:latin typeface="Arial"/>
              </a:rPr>
              <a:t>D.Lgs.</a:t>
            </a:r>
            <a:r>
              <a:rPr lang="it-IT" sz="2000" spc="-1" dirty="0">
                <a:solidFill>
                  <a:srgbClr val="003366"/>
                </a:solidFill>
                <a:latin typeface="Arial"/>
              </a:rPr>
              <a:t> 286/1998);</a:t>
            </a:r>
          </a:p>
          <a:p>
            <a:pPr marL="6840">
              <a:lnSpc>
                <a:spcPct val="100000"/>
              </a:lnSpc>
              <a:spcBef>
                <a:spcPts val="799"/>
              </a:spcBef>
              <a:buClr>
                <a:srgbClr val="003366"/>
              </a:buClr>
            </a:pPr>
            <a:r>
              <a:rPr lang="it-IT" sz="2000" spc="-1" dirty="0">
                <a:solidFill>
                  <a:srgbClr val="003366"/>
                </a:solidFill>
                <a:latin typeface="Arial"/>
              </a:rPr>
              <a:t>  - nulla osta al ricongiungimento familiare (art. 29, comma 3, lett. a) del </a:t>
            </a:r>
            <a:r>
              <a:rPr lang="it-IT" sz="2000" spc="-1" dirty="0" err="1">
                <a:solidFill>
                  <a:srgbClr val="003366"/>
                </a:solidFill>
                <a:latin typeface="Arial"/>
              </a:rPr>
              <a:t>D.Lgs.</a:t>
            </a:r>
            <a:r>
              <a:rPr lang="it-IT" sz="2000" spc="-1" dirty="0">
                <a:solidFill>
                  <a:srgbClr val="003366"/>
                </a:solidFill>
                <a:latin typeface="Arial"/>
              </a:rPr>
              <a:t> 286/1998);</a:t>
            </a:r>
          </a:p>
          <a:p>
            <a:pPr marL="6840">
              <a:lnSpc>
                <a:spcPct val="100000"/>
              </a:lnSpc>
              <a:spcBef>
                <a:spcPts val="799"/>
              </a:spcBef>
              <a:buClr>
                <a:srgbClr val="003366"/>
              </a:buClr>
            </a:pPr>
            <a:r>
              <a:rPr lang="it-IT" sz="2000" spc="-1" dirty="0">
                <a:solidFill>
                  <a:srgbClr val="003366"/>
                </a:solidFill>
                <a:latin typeface="Arial"/>
              </a:rPr>
              <a:t>  - rilascio di carta di soggiorno CE (art. 16, comma 4, lett. b) del DPR 394/1999);</a:t>
            </a:r>
          </a:p>
          <a:p>
            <a:pPr marL="6840">
              <a:lnSpc>
                <a:spcPct val="100000"/>
              </a:lnSpc>
              <a:spcBef>
                <a:spcPts val="799"/>
              </a:spcBef>
              <a:buClr>
                <a:srgbClr val="003366"/>
              </a:buClr>
            </a:pPr>
            <a:r>
              <a:rPr lang="it-IT" sz="2000" spc="-1" dirty="0">
                <a:solidFill>
                  <a:srgbClr val="003366"/>
                </a:solidFill>
                <a:latin typeface="Arial"/>
              </a:rPr>
              <a:t>  - contratto di soggiorno per lavoro subordinato (art. 5bis, comma 1, lett. a) del </a:t>
            </a:r>
            <a:r>
              <a:rPr lang="it-IT" sz="2000" spc="-1" dirty="0" err="1">
                <a:solidFill>
                  <a:srgbClr val="003366"/>
                </a:solidFill>
                <a:latin typeface="Arial"/>
              </a:rPr>
              <a:t>D.Lgs.</a:t>
            </a:r>
            <a:r>
              <a:rPr lang="it-IT" sz="2000" spc="-1" dirty="0">
                <a:solidFill>
                  <a:srgbClr val="003366"/>
                </a:solidFill>
                <a:latin typeface="Arial"/>
              </a:rPr>
              <a:t> 286/1998); </a:t>
            </a:r>
          </a:p>
          <a:p>
            <a:pPr marL="6840">
              <a:lnSpc>
                <a:spcPct val="100000"/>
              </a:lnSpc>
              <a:spcBef>
                <a:spcPts val="799"/>
              </a:spcBef>
              <a:buClr>
                <a:srgbClr val="003366"/>
              </a:buClr>
            </a:pPr>
            <a:r>
              <a:rPr lang="it-IT" sz="2000" spc="-1" dirty="0">
                <a:solidFill>
                  <a:srgbClr val="003366"/>
                </a:solidFill>
                <a:latin typeface="Arial"/>
              </a:rPr>
              <a:t>2. collegata alla procedura la relativa modulistica;</a:t>
            </a:r>
          </a:p>
          <a:p>
            <a:pPr marL="6840">
              <a:lnSpc>
                <a:spcPct val="100000"/>
              </a:lnSpc>
              <a:spcBef>
                <a:spcPts val="799"/>
              </a:spcBef>
              <a:buClr>
                <a:srgbClr val="003366"/>
              </a:buClr>
            </a:pPr>
            <a:r>
              <a:rPr lang="it-IT" sz="2000" spc="-1" dirty="0">
                <a:solidFill>
                  <a:srgbClr val="003366"/>
                </a:solidFill>
                <a:latin typeface="Arial"/>
              </a:rPr>
              <a:t>3. prassi diverse fra i vari enti (può essere richiesta «dell'interessato o anche del datore di lavoro» «Proprietario/comproprietario dell'alloggio (richiedente n. 1) e affittuario/comodatario/ospite dell’alloggio (richiedente n. 2)»;</a:t>
            </a:r>
          </a:p>
          <a:p>
            <a:pPr marL="6840">
              <a:lnSpc>
                <a:spcPct val="100000"/>
              </a:lnSpc>
              <a:spcBef>
                <a:spcPts val="799"/>
              </a:spcBef>
              <a:buClr>
                <a:srgbClr val="003366"/>
              </a:buClr>
            </a:pPr>
            <a:r>
              <a:rPr lang="it-IT" sz="2000" spc="-1" dirty="0">
                <a:solidFill>
                  <a:srgbClr val="003366"/>
                </a:solidFill>
                <a:latin typeface="Arial"/>
              </a:rPr>
              <a:t>4. il formato dei moduli (spazi tratteggiati, spazi bianchi ecc.) non fornisce indicazioni «quantitative» significative. Si lavorerà sulle istruzioni dei moduli. </a:t>
            </a:r>
          </a:p>
          <a:p>
            <a:pPr marL="6840">
              <a:lnSpc>
                <a:spcPct val="100000"/>
              </a:lnSpc>
              <a:spcBef>
                <a:spcPts val="799"/>
              </a:spcBef>
              <a:buClr>
                <a:srgbClr val="003366"/>
              </a:buClr>
            </a:pPr>
            <a:endParaRPr lang="it-IT" sz="2000" spc="-1" dirty="0">
              <a:solidFill>
                <a:srgbClr val="003366"/>
              </a:solidFill>
              <a:latin typeface="Arial"/>
            </a:endParaRPr>
          </a:p>
          <a:p>
            <a:pPr marL="6840">
              <a:lnSpc>
                <a:spcPct val="100000"/>
              </a:lnSpc>
              <a:spcBef>
                <a:spcPts val="799"/>
              </a:spcBef>
              <a:buClr>
                <a:srgbClr val="003366"/>
              </a:buClr>
            </a:pPr>
            <a:endParaRPr lang="it-IT" sz="2400" b="0" strike="noStrike" spc="-1" dirty="0">
              <a:solidFill>
                <a:srgbClr val="003366"/>
              </a:solidFill>
              <a:latin typeface="Arial"/>
            </a:endParaRPr>
          </a:p>
        </p:txBody>
      </p:sp>
      <p:pic>
        <p:nvPicPr>
          <p:cNvPr id="4" name="Picture 2">
            <a:extLst>
              <a:ext uri="{FF2B5EF4-FFF2-40B4-BE49-F238E27FC236}">
                <a16:creationId xmlns:a16="http://schemas.microsoft.com/office/drawing/2014/main" id="{AAD82CB9-5F3E-AB31-1183-39AE2FFA6F0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425" y="6133672"/>
            <a:ext cx="6962775" cy="590778"/>
          </a:xfrm>
          <a:prstGeom prst="rect">
            <a:avLst/>
          </a:prstGeom>
          <a:noFill/>
          <a:extLst>
            <a:ext uri="{909E8E84-426E-40DD-AFC4-6F175D3DCCD1}">
              <a14:hiddenFill xmlns:a14="http://schemas.microsoft.com/office/drawing/2010/main">
                <a:solidFill>
                  <a:srgbClr val="FFFFFF"/>
                </a:solidFill>
              </a14:hiddenFill>
            </a:ext>
          </a:extLst>
        </p:spPr>
      </p:pic>
      <p:sp>
        <p:nvSpPr>
          <p:cNvPr id="2" name="Titolo 1">
            <a:extLst>
              <a:ext uri="{FF2B5EF4-FFF2-40B4-BE49-F238E27FC236}">
                <a16:creationId xmlns:a16="http://schemas.microsoft.com/office/drawing/2014/main" id="{B25E82E9-FFE5-B4C1-8A68-9773C5F3D3C2}"/>
              </a:ext>
            </a:extLst>
          </p:cNvPr>
          <p:cNvSpPr txBox="1">
            <a:spLocks/>
          </p:cNvSpPr>
          <p:nvPr/>
        </p:nvSpPr>
        <p:spPr>
          <a:xfrm>
            <a:off x="242426" y="445791"/>
            <a:ext cx="8377592" cy="427586"/>
          </a:xfrm>
          <a:prstGeom prst="rect">
            <a:avLst/>
          </a:prstGeom>
        </p:spPr>
        <p:txBody>
          <a:bodyPr vert="horz" lIns="91440" tIns="45720" rIns="91440" bIns="45720" rtlCol="0" anchor="ctr">
            <a:noAutofit/>
          </a:bodyPr>
          <a:lstStyle>
            <a:lvl1pPr algn="r" defTabSz="914400" rtl="0" eaLnBrk="1" latinLnBrk="0" hangingPunct="1">
              <a:lnSpc>
                <a:spcPct val="80000"/>
              </a:lnSpc>
              <a:spcBef>
                <a:spcPct val="0"/>
              </a:spcBef>
              <a:buNone/>
              <a:defRPr sz="5000" kern="1200" cap="all" spc="200" baseline="0">
                <a:solidFill>
                  <a:schemeClr val="tx1">
                    <a:lumMod val="95000"/>
                    <a:lumOff val="5000"/>
                  </a:schemeClr>
                </a:solidFill>
                <a:latin typeface="+mj-lt"/>
                <a:ea typeface="+mj-ea"/>
                <a:cs typeface="+mj-cs"/>
              </a:defRPr>
            </a:lvl1pPr>
          </a:lstStyle>
          <a:p>
            <a:pPr algn="l"/>
            <a:r>
              <a:rPr lang="it-IT" sz="2800" b="1" dirty="0">
                <a:solidFill>
                  <a:schemeClr val="bg1"/>
                </a:solidFill>
                <a:latin typeface="Source Sans Pro" panose="020B0503030403020204" pitchFamily="34" charset="0"/>
                <a:ea typeface="Roboto Slab Black" pitchFamily="2" charset="0"/>
              </a:rPr>
              <a:t>Ipotesi di miglioramento sulla base delle analisi svolte</a:t>
            </a:r>
          </a:p>
        </p:txBody>
      </p:sp>
    </p:spTree>
    <p:extLst>
      <p:ext uri="{BB962C8B-B14F-4D97-AF65-F5344CB8AC3E}">
        <p14:creationId xmlns:p14="http://schemas.microsoft.com/office/powerpoint/2010/main" val="259963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Immagine che contiene testo, segnale&#10;&#10;Descrizione generata automaticamente">
            <a:extLst>
              <a:ext uri="{FF2B5EF4-FFF2-40B4-BE49-F238E27FC236}">
                <a16:creationId xmlns:a16="http://schemas.microsoft.com/office/drawing/2014/main" id="{3B17C28D-174F-2D40-61E8-DF7AFFC5F50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38283" y="6240844"/>
            <a:ext cx="1932799" cy="420245"/>
          </a:xfrm>
          <a:prstGeom prst="rect">
            <a:avLst/>
          </a:prstGeom>
        </p:spPr>
      </p:pic>
      <p:sp>
        <p:nvSpPr>
          <p:cNvPr id="4" name="CustomShape 3">
            <a:extLst>
              <a:ext uri="{FF2B5EF4-FFF2-40B4-BE49-F238E27FC236}">
                <a16:creationId xmlns:a16="http://schemas.microsoft.com/office/drawing/2014/main" id="{463B01C9-0569-5402-76ED-A9E611208714}"/>
              </a:ext>
            </a:extLst>
          </p:cNvPr>
          <p:cNvSpPr/>
          <p:nvPr/>
        </p:nvSpPr>
        <p:spPr>
          <a:xfrm>
            <a:off x="1256305" y="1173420"/>
            <a:ext cx="9128097" cy="5056067"/>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endParaRPr lang="it-IT" sz="2600" b="0" strike="noStrike" spc="-1" dirty="0">
              <a:latin typeface="Arial"/>
            </a:endParaRPr>
          </a:p>
          <a:p>
            <a:pPr>
              <a:lnSpc>
                <a:spcPct val="100000"/>
              </a:lnSpc>
            </a:pPr>
            <a:endParaRPr lang="it-IT" sz="2600" b="0" strike="noStrike" spc="-1" dirty="0">
              <a:latin typeface="Arial"/>
            </a:endParaRPr>
          </a:p>
          <a:p>
            <a:pPr>
              <a:lnSpc>
                <a:spcPct val="100000"/>
              </a:lnSpc>
            </a:pPr>
            <a:endParaRPr lang="it-IT" sz="2600" b="0" strike="noStrike" spc="-1" dirty="0">
              <a:latin typeface="Arial"/>
            </a:endParaRPr>
          </a:p>
          <a:p>
            <a:pPr>
              <a:lnSpc>
                <a:spcPct val="100000"/>
              </a:lnSpc>
            </a:pPr>
            <a:endParaRPr lang="it-IT" sz="2600" b="0" strike="noStrike" spc="-1" dirty="0">
              <a:latin typeface="Arial"/>
            </a:endParaRPr>
          </a:p>
          <a:p>
            <a:pPr>
              <a:lnSpc>
                <a:spcPct val="100000"/>
              </a:lnSpc>
            </a:pPr>
            <a:endParaRPr lang="it-IT" sz="2600" b="0" strike="noStrike" spc="-1" dirty="0">
              <a:latin typeface="Arial"/>
            </a:endParaRPr>
          </a:p>
          <a:p>
            <a:pPr>
              <a:lnSpc>
                <a:spcPct val="100000"/>
              </a:lnSpc>
            </a:pPr>
            <a:endParaRPr lang="it-IT" sz="2600" b="0" strike="noStrike" spc="-1" dirty="0">
              <a:latin typeface="Arial"/>
            </a:endParaRPr>
          </a:p>
        </p:txBody>
      </p:sp>
      <p:sp>
        <p:nvSpPr>
          <p:cNvPr id="2" name="CustomShape 3">
            <a:extLst>
              <a:ext uri="{FF2B5EF4-FFF2-40B4-BE49-F238E27FC236}">
                <a16:creationId xmlns:a16="http://schemas.microsoft.com/office/drawing/2014/main" id="{22E6E195-FA84-D075-7B2C-B2FBEF26318A}"/>
              </a:ext>
            </a:extLst>
          </p:cNvPr>
          <p:cNvSpPr/>
          <p:nvPr/>
        </p:nvSpPr>
        <p:spPr>
          <a:xfrm>
            <a:off x="242427" y="1091184"/>
            <a:ext cx="11726966" cy="5321025"/>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90000" tIns="45000" rIns="90000" bIns="45000"/>
          <a:lstStyle/>
          <a:p>
            <a:pPr marL="6840">
              <a:lnSpc>
                <a:spcPct val="100000"/>
              </a:lnSpc>
              <a:spcBef>
                <a:spcPts val="799"/>
              </a:spcBef>
              <a:buClr>
                <a:srgbClr val="003366"/>
              </a:buClr>
            </a:pPr>
            <a:r>
              <a:rPr lang="it-IT" sz="2000" b="1" spc="-1" dirty="0">
                <a:solidFill>
                  <a:srgbClr val="003366"/>
                </a:solidFill>
                <a:latin typeface="Arial"/>
              </a:rPr>
              <a:t>Sul lessico:</a:t>
            </a:r>
            <a:r>
              <a:rPr lang="it-IT" sz="2000" spc="-1" dirty="0">
                <a:solidFill>
                  <a:srgbClr val="003366"/>
                </a:solidFill>
                <a:latin typeface="Arial"/>
              </a:rPr>
              <a:t> segnalazione di READ-IT = Parole non comprese nel VdB</a:t>
            </a:r>
          </a:p>
          <a:p>
            <a:pPr marL="6840">
              <a:lnSpc>
                <a:spcPct val="100000"/>
              </a:lnSpc>
              <a:spcBef>
                <a:spcPts val="799"/>
              </a:spcBef>
              <a:buClr>
                <a:srgbClr val="003366"/>
              </a:buClr>
            </a:pPr>
            <a:endParaRPr lang="it-IT" sz="2000" spc="-1" dirty="0">
              <a:solidFill>
                <a:srgbClr val="003366"/>
              </a:solidFill>
              <a:latin typeface="Arial"/>
            </a:endParaRPr>
          </a:p>
          <a:p>
            <a:pPr marL="6840">
              <a:lnSpc>
                <a:spcPct val="100000"/>
              </a:lnSpc>
              <a:spcBef>
                <a:spcPts val="799"/>
              </a:spcBef>
              <a:buClr>
                <a:srgbClr val="003366"/>
              </a:buClr>
            </a:pPr>
            <a:r>
              <a:rPr lang="it-IT" sz="2000" spc="-1" dirty="0">
                <a:solidFill>
                  <a:srgbClr val="003366"/>
                </a:solidFill>
                <a:latin typeface="Arial"/>
              </a:rPr>
              <a:t>Segnalazione di parole all’interno di espressioni che costituiscono «tecnicismi non sostituibili»:</a:t>
            </a:r>
          </a:p>
          <a:p>
            <a:pPr marL="6840">
              <a:lnSpc>
                <a:spcPct val="100000"/>
              </a:lnSpc>
              <a:spcBef>
                <a:spcPts val="799"/>
              </a:spcBef>
              <a:buClr>
                <a:srgbClr val="003366"/>
              </a:buClr>
            </a:pPr>
            <a:r>
              <a:rPr lang="it-IT" sz="2000" b="1" spc="-1" dirty="0">
                <a:solidFill>
                  <a:srgbClr val="003366"/>
                </a:solidFill>
                <a:latin typeface="Arial"/>
              </a:rPr>
              <a:t>attestazione</a:t>
            </a:r>
            <a:r>
              <a:rPr lang="it-IT" sz="2000" spc="-1" dirty="0">
                <a:solidFill>
                  <a:srgbClr val="003366"/>
                </a:solidFill>
                <a:latin typeface="Arial"/>
              </a:rPr>
              <a:t> di idoneità </a:t>
            </a:r>
            <a:r>
              <a:rPr lang="it-IT" sz="2000" b="1" spc="-1" dirty="0">
                <a:solidFill>
                  <a:srgbClr val="003366"/>
                </a:solidFill>
                <a:latin typeface="Arial"/>
              </a:rPr>
              <a:t>alloggiativa, conformità </a:t>
            </a:r>
            <a:r>
              <a:rPr lang="it-IT" sz="2000" spc="-1" dirty="0">
                <a:solidFill>
                  <a:srgbClr val="003366"/>
                </a:solidFill>
                <a:latin typeface="Arial"/>
              </a:rPr>
              <a:t>dei parametri </a:t>
            </a:r>
            <a:r>
              <a:rPr lang="it-IT" sz="2000" b="1" spc="-1" dirty="0">
                <a:solidFill>
                  <a:srgbClr val="003366"/>
                </a:solidFill>
                <a:latin typeface="Arial"/>
              </a:rPr>
              <a:t>igienico-sanitari, </a:t>
            </a:r>
            <a:r>
              <a:rPr lang="it-IT" sz="2000" spc="-1" dirty="0">
                <a:solidFill>
                  <a:srgbClr val="003366"/>
                </a:solidFill>
                <a:latin typeface="Arial"/>
              </a:rPr>
              <a:t>dati sull’</a:t>
            </a:r>
            <a:r>
              <a:rPr lang="it-IT" sz="2000" b="1" spc="-1" dirty="0">
                <a:solidFill>
                  <a:srgbClr val="003366"/>
                </a:solidFill>
                <a:latin typeface="Arial"/>
              </a:rPr>
              <a:t>abitabilità</a:t>
            </a:r>
            <a:r>
              <a:rPr lang="it-IT" sz="2000" spc="-1" dirty="0">
                <a:solidFill>
                  <a:srgbClr val="003366"/>
                </a:solidFill>
                <a:latin typeface="Arial"/>
              </a:rPr>
              <a:t> dell’immobile, planimetria </a:t>
            </a:r>
            <a:r>
              <a:rPr lang="it-IT" sz="2000" b="1" spc="-1" dirty="0">
                <a:solidFill>
                  <a:srgbClr val="003366"/>
                </a:solidFill>
                <a:latin typeface="Arial"/>
              </a:rPr>
              <a:t>catastale</a:t>
            </a:r>
            <a:endParaRPr lang="it-IT" sz="2000" spc="-1" dirty="0">
              <a:solidFill>
                <a:srgbClr val="003366"/>
              </a:solidFill>
              <a:latin typeface="Arial"/>
            </a:endParaRPr>
          </a:p>
          <a:p>
            <a:pPr marL="6840">
              <a:spcBef>
                <a:spcPts val="799"/>
              </a:spcBef>
              <a:buClr>
                <a:srgbClr val="003366"/>
              </a:buClr>
            </a:pPr>
            <a:r>
              <a:rPr lang="it-IT" sz="2000" spc="-1" dirty="0">
                <a:solidFill>
                  <a:srgbClr val="003366"/>
                </a:solidFill>
                <a:latin typeface="Arial"/>
              </a:rPr>
              <a:t>Segnalazione di parole all’interno di espressioni che possono essere modificate:</a:t>
            </a:r>
          </a:p>
          <a:p>
            <a:pPr marL="6840">
              <a:lnSpc>
                <a:spcPct val="100000"/>
              </a:lnSpc>
              <a:spcBef>
                <a:spcPts val="799"/>
              </a:spcBef>
              <a:buClr>
                <a:srgbClr val="003366"/>
              </a:buClr>
            </a:pPr>
            <a:r>
              <a:rPr lang="it-IT" sz="2000" b="1" spc="-1" dirty="0">
                <a:solidFill>
                  <a:srgbClr val="003366"/>
                </a:solidFill>
                <a:latin typeface="Arial"/>
              </a:rPr>
              <a:t>Attestazione </a:t>
            </a:r>
            <a:r>
              <a:rPr lang="it-IT" sz="2000" spc="-1" dirty="0">
                <a:solidFill>
                  <a:srgbClr val="003366"/>
                </a:solidFill>
                <a:latin typeface="Arial"/>
              </a:rPr>
              <a:t>di avvenuto pagamento → ricevuta (AU) di pagamento (FO),</a:t>
            </a:r>
          </a:p>
          <a:p>
            <a:pPr marL="6840">
              <a:lnSpc>
                <a:spcPct val="100000"/>
              </a:lnSpc>
              <a:spcBef>
                <a:spcPts val="799"/>
              </a:spcBef>
              <a:buClr>
                <a:srgbClr val="003366"/>
              </a:buClr>
            </a:pPr>
            <a:r>
              <a:rPr lang="it-IT" sz="2000" spc="-1" dirty="0">
                <a:solidFill>
                  <a:srgbClr val="003366"/>
                </a:solidFill>
                <a:latin typeface="Arial"/>
              </a:rPr>
              <a:t>cittadino </a:t>
            </a:r>
            <a:r>
              <a:rPr lang="it-IT" sz="2000" b="1" spc="-1" dirty="0">
                <a:solidFill>
                  <a:srgbClr val="003366"/>
                </a:solidFill>
                <a:latin typeface="Arial"/>
              </a:rPr>
              <a:t>extracomunitario</a:t>
            </a:r>
            <a:r>
              <a:rPr lang="it-IT" sz="2000" spc="-1" dirty="0">
                <a:solidFill>
                  <a:srgbClr val="003366"/>
                </a:solidFill>
                <a:latin typeface="Arial"/>
              </a:rPr>
              <a:t> → cittadino che non è dell’Unione (AU) europea (FO)</a:t>
            </a:r>
          </a:p>
          <a:p>
            <a:pPr marL="6840">
              <a:spcBef>
                <a:spcPts val="799"/>
              </a:spcBef>
              <a:buClr>
                <a:srgbClr val="003366"/>
              </a:buClr>
            </a:pPr>
            <a:r>
              <a:rPr lang="it-IT" sz="2000" spc="-1" dirty="0">
                <a:solidFill>
                  <a:srgbClr val="003366"/>
                </a:solidFill>
                <a:latin typeface="Arial"/>
              </a:rPr>
              <a:t>Segnalazione di parole che possono essere semplicemente eliminate:</a:t>
            </a:r>
          </a:p>
          <a:p>
            <a:pPr marL="6840">
              <a:spcBef>
                <a:spcPts val="799"/>
              </a:spcBef>
              <a:buClr>
                <a:srgbClr val="003366"/>
              </a:buClr>
            </a:pPr>
            <a:r>
              <a:rPr lang="it-IT" sz="2000" b="1" spc="-1" dirty="0">
                <a:solidFill>
                  <a:srgbClr val="003366"/>
                </a:solidFill>
                <a:latin typeface="Arial"/>
              </a:rPr>
              <a:t>apporre, asseverare, cliccando, compilazione, dichiarante, dimensionale, disimpegno, esplicitare, richiedente</a:t>
            </a:r>
          </a:p>
          <a:p>
            <a:pPr marL="6840">
              <a:spcBef>
                <a:spcPts val="799"/>
              </a:spcBef>
              <a:buClr>
                <a:srgbClr val="003366"/>
              </a:buClr>
            </a:pPr>
            <a:r>
              <a:rPr lang="it-IT" sz="2000" spc="-1" dirty="0">
                <a:solidFill>
                  <a:srgbClr val="003366"/>
                </a:solidFill>
                <a:latin typeface="Arial"/>
              </a:rPr>
              <a:t>Segnalazione di abbreviazioni che possono essere sciolte:</a:t>
            </a:r>
          </a:p>
          <a:p>
            <a:pPr marL="6840">
              <a:spcBef>
                <a:spcPts val="799"/>
              </a:spcBef>
              <a:buClr>
                <a:srgbClr val="003366"/>
              </a:buClr>
            </a:pPr>
            <a:r>
              <a:rPr lang="it-IT" sz="2000" b="1" spc="-1" dirty="0">
                <a:solidFill>
                  <a:srgbClr val="003366"/>
                </a:solidFill>
                <a:latin typeface="Arial"/>
              </a:rPr>
              <a:t>d.lgs. </a:t>
            </a:r>
            <a:r>
              <a:rPr lang="it-IT" sz="2000" b="1" spc="-1" dirty="0" err="1">
                <a:solidFill>
                  <a:srgbClr val="003366"/>
                </a:solidFill>
                <a:latin typeface="Arial"/>
              </a:rPr>
              <a:t>D.m.</a:t>
            </a:r>
            <a:r>
              <a:rPr lang="it-IT" sz="2000" b="1" spc="-1" dirty="0">
                <a:solidFill>
                  <a:srgbClr val="003366"/>
                </a:solidFill>
                <a:latin typeface="Arial"/>
              </a:rPr>
              <a:t> d.p.r., art.</a:t>
            </a:r>
            <a:r>
              <a:rPr lang="it-IT" sz="2000" spc="-1" dirty="0">
                <a:solidFill>
                  <a:srgbClr val="003366"/>
                </a:solidFill>
                <a:latin typeface="Arial"/>
              </a:rPr>
              <a:t> → decreto legislativo, articolo ecc.</a:t>
            </a:r>
          </a:p>
          <a:p>
            <a:pPr marL="6840">
              <a:lnSpc>
                <a:spcPct val="100000"/>
              </a:lnSpc>
              <a:spcBef>
                <a:spcPts val="799"/>
              </a:spcBef>
              <a:buClr>
                <a:srgbClr val="003366"/>
              </a:buClr>
            </a:pPr>
            <a:endParaRPr lang="it-IT" sz="2400" spc="-1" dirty="0">
              <a:solidFill>
                <a:srgbClr val="003366"/>
              </a:solidFill>
              <a:latin typeface="Arial"/>
            </a:endParaRPr>
          </a:p>
        </p:txBody>
      </p:sp>
      <p:pic>
        <p:nvPicPr>
          <p:cNvPr id="5" name="Picture 2">
            <a:extLst>
              <a:ext uri="{FF2B5EF4-FFF2-40B4-BE49-F238E27FC236}">
                <a16:creationId xmlns:a16="http://schemas.microsoft.com/office/drawing/2014/main" id="{2F449C30-9E36-304E-3EAA-62B5A36FD64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125" y="6229487"/>
            <a:ext cx="6962775" cy="469563"/>
          </a:xfrm>
          <a:prstGeom prst="rect">
            <a:avLst/>
          </a:prstGeom>
          <a:noFill/>
          <a:extLst>
            <a:ext uri="{909E8E84-426E-40DD-AFC4-6F175D3DCCD1}">
              <a14:hiddenFill xmlns:a14="http://schemas.microsoft.com/office/drawing/2010/main">
                <a:solidFill>
                  <a:srgbClr val="FFFFFF"/>
                </a:solidFill>
              </a14:hiddenFill>
            </a:ext>
          </a:extLst>
        </p:spPr>
      </p:pic>
      <p:sp>
        <p:nvSpPr>
          <p:cNvPr id="10" name="Rettangolo 9">
            <a:extLst>
              <a:ext uri="{FF2B5EF4-FFF2-40B4-BE49-F238E27FC236}">
                <a16:creationId xmlns:a16="http://schemas.microsoft.com/office/drawing/2014/main" id="{12380E50-E0B2-D65A-7FF5-3F9A50970E74}"/>
              </a:ext>
            </a:extLst>
          </p:cNvPr>
          <p:cNvSpPr/>
          <p:nvPr/>
        </p:nvSpPr>
        <p:spPr>
          <a:xfrm>
            <a:off x="-1711" y="143827"/>
            <a:ext cx="12192000" cy="81259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Titolo 1">
            <a:extLst>
              <a:ext uri="{FF2B5EF4-FFF2-40B4-BE49-F238E27FC236}">
                <a16:creationId xmlns:a16="http://schemas.microsoft.com/office/drawing/2014/main" id="{68BE1DB0-13E6-6DCE-8536-E799A9F049D0}"/>
              </a:ext>
            </a:extLst>
          </p:cNvPr>
          <p:cNvSpPr txBox="1">
            <a:spLocks/>
          </p:cNvSpPr>
          <p:nvPr/>
        </p:nvSpPr>
        <p:spPr>
          <a:xfrm>
            <a:off x="242426" y="445791"/>
            <a:ext cx="8377592" cy="427586"/>
          </a:xfrm>
          <a:prstGeom prst="rect">
            <a:avLst/>
          </a:prstGeom>
        </p:spPr>
        <p:txBody>
          <a:bodyPr vert="horz" lIns="91440" tIns="45720" rIns="91440" bIns="45720" rtlCol="0" anchor="ctr">
            <a:noAutofit/>
          </a:bodyPr>
          <a:lstStyle>
            <a:lvl1pPr algn="r" defTabSz="914400" rtl="0" eaLnBrk="1" latinLnBrk="0" hangingPunct="1">
              <a:lnSpc>
                <a:spcPct val="80000"/>
              </a:lnSpc>
              <a:spcBef>
                <a:spcPct val="0"/>
              </a:spcBef>
              <a:buNone/>
              <a:defRPr sz="5000" kern="1200" cap="all" spc="200" baseline="0">
                <a:solidFill>
                  <a:schemeClr val="tx1">
                    <a:lumMod val="95000"/>
                    <a:lumOff val="5000"/>
                  </a:schemeClr>
                </a:solidFill>
                <a:latin typeface="+mj-lt"/>
                <a:ea typeface="+mj-ea"/>
                <a:cs typeface="+mj-cs"/>
              </a:defRPr>
            </a:lvl1pPr>
          </a:lstStyle>
          <a:p>
            <a:pPr algn="l"/>
            <a:r>
              <a:rPr lang="it-IT" sz="2800" b="1" dirty="0">
                <a:solidFill>
                  <a:schemeClr val="bg1"/>
                </a:solidFill>
                <a:latin typeface="Source Sans Pro" panose="020B0503030403020204" pitchFamily="34" charset="0"/>
                <a:ea typeface="Roboto Slab Black" pitchFamily="2" charset="0"/>
              </a:rPr>
              <a:t>Ipotesi di miglioramento sulla base delle analisi svolte</a:t>
            </a:r>
          </a:p>
        </p:txBody>
      </p:sp>
    </p:spTree>
    <p:extLst>
      <p:ext uri="{BB962C8B-B14F-4D97-AF65-F5344CB8AC3E}">
        <p14:creationId xmlns:p14="http://schemas.microsoft.com/office/powerpoint/2010/main" val="16259755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Immagine che contiene testo, segnale&#10;&#10;Descrizione generata automaticamente">
            <a:extLst>
              <a:ext uri="{FF2B5EF4-FFF2-40B4-BE49-F238E27FC236}">
                <a16:creationId xmlns:a16="http://schemas.microsoft.com/office/drawing/2014/main" id="{3B17C28D-174F-2D40-61E8-DF7AFFC5F50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38283" y="6240844"/>
            <a:ext cx="1932799" cy="420245"/>
          </a:xfrm>
          <a:prstGeom prst="rect">
            <a:avLst/>
          </a:prstGeom>
        </p:spPr>
      </p:pic>
      <p:sp>
        <p:nvSpPr>
          <p:cNvPr id="6" name="Rettangolo 5">
            <a:extLst>
              <a:ext uri="{FF2B5EF4-FFF2-40B4-BE49-F238E27FC236}">
                <a16:creationId xmlns:a16="http://schemas.microsoft.com/office/drawing/2014/main" id="{70358C0E-79D5-343A-10F0-94E9D2ACE19F}"/>
              </a:ext>
            </a:extLst>
          </p:cNvPr>
          <p:cNvSpPr/>
          <p:nvPr/>
        </p:nvSpPr>
        <p:spPr>
          <a:xfrm>
            <a:off x="0" y="196911"/>
            <a:ext cx="12192000" cy="81259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Titolo 1">
            <a:extLst>
              <a:ext uri="{FF2B5EF4-FFF2-40B4-BE49-F238E27FC236}">
                <a16:creationId xmlns:a16="http://schemas.microsoft.com/office/drawing/2014/main" id="{1690BEAA-BD4F-6275-620B-C66D7C0AB145}"/>
              </a:ext>
            </a:extLst>
          </p:cNvPr>
          <p:cNvSpPr txBox="1">
            <a:spLocks/>
          </p:cNvSpPr>
          <p:nvPr/>
        </p:nvSpPr>
        <p:spPr>
          <a:xfrm>
            <a:off x="242426" y="445791"/>
            <a:ext cx="8377592" cy="427586"/>
          </a:xfrm>
          <a:prstGeom prst="rect">
            <a:avLst/>
          </a:prstGeom>
        </p:spPr>
        <p:txBody>
          <a:bodyPr vert="horz" lIns="91440" tIns="45720" rIns="91440" bIns="45720" rtlCol="0" anchor="ctr">
            <a:noAutofit/>
          </a:bodyPr>
          <a:lstStyle>
            <a:lvl1pPr algn="r" defTabSz="914400" rtl="0" eaLnBrk="1" latinLnBrk="0" hangingPunct="1">
              <a:lnSpc>
                <a:spcPct val="80000"/>
              </a:lnSpc>
              <a:spcBef>
                <a:spcPct val="0"/>
              </a:spcBef>
              <a:buNone/>
              <a:defRPr sz="5000" kern="1200" cap="all" spc="200" baseline="0">
                <a:solidFill>
                  <a:schemeClr val="tx1">
                    <a:lumMod val="95000"/>
                    <a:lumOff val="5000"/>
                  </a:schemeClr>
                </a:solidFill>
                <a:latin typeface="+mj-lt"/>
                <a:ea typeface="+mj-ea"/>
                <a:cs typeface="+mj-cs"/>
              </a:defRPr>
            </a:lvl1pPr>
          </a:lstStyle>
          <a:p>
            <a:pPr algn="l"/>
            <a:r>
              <a:rPr lang="it-IT" sz="2800" b="1" dirty="0">
                <a:solidFill>
                  <a:schemeClr val="bg1"/>
                </a:solidFill>
                <a:latin typeface="Source Sans Pro" panose="020B0503030403020204" pitchFamily="34" charset="0"/>
                <a:ea typeface="Roboto Slab Black" pitchFamily="2" charset="0"/>
              </a:rPr>
              <a:t>Ipotesi di miglioramento sulla base delle analisi svolte</a:t>
            </a:r>
          </a:p>
        </p:txBody>
      </p:sp>
      <p:sp>
        <p:nvSpPr>
          <p:cNvPr id="4" name="CustomShape 3">
            <a:extLst>
              <a:ext uri="{FF2B5EF4-FFF2-40B4-BE49-F238E27FC236}">
                <a16:creationId xmlns:a16="http://schemas.microsoft.com/office/drawing/2014/main" id="{463B01C9-0569-5402-76ED-A9E611208714}"/>
              </a:ext>
            </a:extLst>
          </p:cNvPr>
          <p:cNvSpPr/>
          <p:nvPr/>
        </p:nvSpPr>
        <p:spPr>
          <a:xfrm>
            <a:off x="409575" y="1173420"/>
            <a:ext cx="9974827" cy="5056067"/>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endParaRPr lang="it-IT" sz="2600" b="0" strike="noStrike" spc="-1" dirty="0">
              <a:latin typeface="Arial"/>
            </a:endParaRPr>
          </a:p>
          <a:p>
            <a:pPr>
              <a:lnSpc>
                <a:spcPct val="100000"/>
              </a:lnSpc>
            </a:pPr>
            <a:endParaRPr lang="it-IT" sz="2600" b="0" strike="noStrike" spc="-1" dirty="0">
              <a:latin typeface="Arial"/>
            </a:endParaRPr>
          </a:p>
          <a:p>
            <a:pPr>
              <a:lnSpc>
                <a:spcPct val="100000"/>
              </a:lnSpc>
            </a:pPr>
            <a:endParaRPr lang="it-IT" sz="2600" b="0" strike="noStrike" spc="-1" dirty="0">
              <a:latin typeface="Arial"/>
            </a:endParaRPr>
          </a:p>
          <a:p>
            <a:pPr>
              <a:lnSpc>
                <a:spcPct val="100000"/>
              </a:lnSpc>
            </a:pPr>
            <a:endParaRPr lang="it-IT" sz="2600" b="0" strike="noStrike" spc="-1" dirty="0">
              <a:latin typeface="Arial"/>
            </a:endParaRPr>
          </a:p>
          <a:p>
            <a:pPr>
              <a:lnSpc>
                <a:spcPct val="100000"/>
              </a:lnSpc>
            </a:pPr>
            <a:endParaRPr lang="it-IT" sz="2600" b="0" strike="noStrike" spc="-1" dirty="0">
              <a:latin typeface="Arial"/>
            </a:endParaRPr>
          </a:p>
          <a:p>
            <a:pPr>
              <a:lnSpc>
                <a:spcPct val="100000"/>
              </a:lnSpc>
            </a:pPr>
            <a:endParaRPr lang="it-IT" sz="2600" b="0" strike="noStrike" spc="-1" dirty="0">
              <a:latin typeface="Arial"/>
            </a:endParaRPr>
          </a:p>
        </p:txBody>
      </p:sp>
      <p:sp>
        <p:nvSpPr>
          <p:cNvPr id="2" name="CustomShape 3">
            <a:extLst>
              <a:ext uri="{FF2B5EF4-FFF2-40B4-BE49-F238E27FC236}">
                <a16:creationId xmlns:a16="http://schemas.microsoft.com/office/drawing/2014/main" id="{22E6E195-FA84-D075-7B2C-B2FBEF26318A}"/>
              </a:ext>
            </a:extLst>
          </p:cNvPr>
          <p:cNvSpPr/>
          <p:nvPr/>
        </p:nvSpPr>
        <p:spPr>
          <a:xfrm>
            <a:off x="379821" y="1173420"/>
            <a:ext cx="11322443" cy="5102685"/>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90000" tIns="45000" rIns="90000" bIns="45000"/>
          <a:lstStyle/>
          <a:p>
            <a:pPr marL="6840">
              <a:lnSpc>
                <a:spcPct val="100000"/>
              </a:lnSpc>
              <a:spcBef>
                <a:spcPts val="799"/>
              </a:spcBef>
              <a:buClr>
                <a:srgbClr val="003366"/>
              </a:buClr>
            </a:pPr>
            <a:r>
              <a:rPr lang="it-IT" sz="2000" b="1" spc="-1" dirty="0">
                <a:solidFill>
                  <a:srgbClr val="003366"/>
                </a:solidFill>
                <a:latin typeface="Arial"/>
              </a:rPr>
              <a:t>Sulla sintassi: </a:t>
            </a:r>
          </a:p>
          <a:p>
            <a:pPr marL="6840">
              <a:lnSpc>
                <a:spcPct val="100000"/>
              </a:lnSpc>
              <a:spcBef>
                <a:spcPts val="799"/>
              </a:spcBef>
              <a:buClr>
                <a:srgbClr val="003366"/>
              </a:buClr>
            </a:pPr>
            <a:r>
              <a:rPr lang="it-IT" sz="2000" spc="-1" dirty="0">
                <a:solidFill>
                  <a:srgbClr val="003366"/>
                </a:solidFill>
                <a:latin typeface="Arial"/>
              </a:rPr>
              <a:t>Si è lavorato sulla lunghezza dei periodi, eliminando, dove possibile, la forma passiva, i gerundi, i participi, il futuro deontico:</a:t>
            </a:r>
          </a:p>
          <a:p>
            <a:pPr marL="6840">
              <a:lnSpc>
                <a:spcPct val="100000"/>
              </a:lnSpc>
              <a:spcBef>
                <a:spcPts val="799"/>
              </a:spcBef>
              <a:buClr>
                <a:srgbClr val="003366"/>
              </a:buClr>
            </a:pPr>
            <a:endParaRPr lang="it-IT" sz="2400" b="1" spc="-1" dirty="0">
              <a:solidFill>
                <a:srgbClr val="003366"/>
              </a:solidFill>
              <a:latin typeface="Arial"/>
            </a:endParaRPr>
          </a:p>
          <a:p>
            <a:pPr marL="6840">
              <a:lnSpc>
                <a:spcPct val="100000"/>
              </a:lnSpc>
              <a:spcBef>
                <a:spcPts val="799"/>
              </a:spcBef>
              <a:buClr>
                <a:srgbClr val="003366"/>
              </a:buClr>
            </a:pPr>
            <a:endParaRPr lang="it-IT" sz="2400" spc="-1" dirty="0">
              <a:solidFill>
                <a:srgbClr val="003366"/>
              </a:solidFill>
              <a:latin typeface="Arial"/>
            </a:endParaRPr>
          </a:p>
          <a:p>
            <a:pPr marL="6840">
              <a:lnSpc>
                <a:spcPct val="100000"/>
              </a:lnSpc>
              <a:spcBef>
                <a:spcPts val="799"/>
              </a:spcBef>
              <a:buClr>
                <a:srgbClr val="003366"/>
              </a:buClr>
            </a:pPr>
            <a:endParaRPr lang="it-IT" sz="2400" spc="-1" dirty="0">
              <a:solidFill>
                <a:srgbClr val="003366"/>
              </a:solidFill>
              <a:latin typeface="Arial"/>
            </a:endParaRPr>
          </a:p>
        </p:txBody>
      </p:sp>
      <p:pic>
        <p:nvPicPr>
          <p:cNvPr id="5" name="Picture 2">
            <a:extLst>
              <a:ext uri="{FF2B5EF4-FFF2-40B4-BE49-F238E27FC236}">
                <a16:creationId xmlns:a16="http://schemas.microsoft.com/office/drawing/2014/main" id="{A31C3485-DE2F-6A72-2601-FF4FE3E11CA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4925" y="6143946"/>
            <a:ext cx="6962775" cy="564629"/>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Segnaposto contenuto 15">
            <a:extLst>
              <a:ext uri="{FF2B5EF4-FFF2-40B4-BE49-F238E27FC236}">
                <a16:creationId xmlns:a16="http://schemas.microsoft.com/office/drawing/2014/main" id="{B6F9D95B-8450-2978-2923-8E7A3C585409}"/>
              </a:ext>
            </a:extLst>
          </p:cNvPr>
          <p:cNvGraphicFramePr>
            <a:graphicFrameLocks/>
          </p:cNvGraphicFramePr>
          <p:nvPr>
            <p:extLst>
              <p:ext uri="{D42A27DB-BD31-4B8C-83A1-F6EECF244321}">
                <p14:modId xmlns:p14="http://schemas.microsoft.com/office/powerpoint/2010/main" val="2042630295"/>
              </p:ext>
            </p:extLst>
          </p:nvPr>
        </p:nvGraphicFramePr>
        <p:xfrm>
          <a:off x="472439" y="2344146"/>
          <a:ext cx="11322443" cy="3149401"/>
        </p:xfrm>
        <a:graphic>
          <a:graphicData uri="http://schemas.openxmlformats.org/drawingml/2006/table">
            <a:tbl>
              <a:tblPr firstRow="1" bandRow="1">
                <a:tableStyleId>{5C22544A-7EE6-4342-B048-85BDC9FD1C3A}</a:tableStyleId>
              </a:tblPr>
              <a:tblGrid>
                <a:gridCol w="5492645">
                  <a:extLst>
                    <a:ext uri="{9D8B030D-6E8A-4147-A177-3AD203B41FA5}">
                      <a16:colId xmlns:a16="http://schemas.microsoft.com/office/drawing/2014/main" val="3380532217"/>
                    </a:ext>
                  </a:extLst>
                </a:gridCol>
                <a:gridCol w="5829798">
                  <a:extLst>
                    <a:ext uri="{9D8B030D-6E8A-4147-A177-3AD203B41FA5}">
                      <a16:colId xmlns:a16="http://schemas.microsoft.com/office/drawing/2014/main" val="2450056284"/>
                    </a:ext>
                  </a:extLst>
                </a:gridCol>
              </a:tblGrid>
              <a:tr h="375721">
                <a:tc>
                  <a:txBody>
                    <a:bodyPr/>
                    <a:lstStyle/>
                    <a:p>
                      <a:r>
                        <a:rPr lang="it-IT" dirty="0"/>
                        <a:t>Originale</a:t>
                      </a:r>
                    </a:p>
                  </a:txBody>
                  <a:tcPr/>
                </a:tc>
                <a:tc>
                  <a:txBody>
                    <a:bodyPr/>
                    <a:lstStyle/>
                    <a:p>
                      <a:r>
                        <a:rPr lang="it-IT" dirty="0"/>
                        <a:t>Riscrittura</a:t>
                      </a:r>
                    </a:p>
                  </a:txBody>
                  <a:tcPr/>
                </a:tc>
                <a:extLst>
                  <a:ext uri="{0D108BD9-81ED-4DB2-BD59-A6C34878D82A}">
                    <a16:rowId xmlns:a16="http://schemas.microsoft.com/office/drawing/2014/main" val="4089938205"/>
                  </a:ext>
                </a:extLst>
              </a:tr>
              <a:tr h="344411">
                <a:tc>
                  <a:txBody>
                    <a:bodyPr/>
                    <a:lstStyle/>
                    <a:p>
                      <a:r>
                        <a:rPr lang="it-IT" sz="1600" b="0" dirty="0"/>
                        <a:t>Inoltre nella domanda dovranno essere indicati i dati relativi all’abitabilità dell’immobile qualora disponibili; diversamente se l’abitabilità relativa all’immobile non è mai stata rilasciata, né è mai stata depositata attestazione di abitabilità da professionista abilitato, si dovrà allegare obbligatoriamente una dichiarazione sostitutiva di atto notorio (utilizzare in questo caso l’allegato 2 del modulo) di conformità dei parametri igienico-sanitari a firma del proprietario dell’unità immobiliare e/o dichiarazione asseverata di professionista abilitato (tale dichiarazione ha valenza esclusivamente finalizzata a questo tipo di pratica).</a:t>
                      </a:r>
                    </a:p>
                    <a:p>
                      <a:r>
                        <a:rPr lang="it-IT" sz="1600" b="1" dirty="0"/>
                        <a:t>(80 parole)</a:t>
                      </a:r>
                    </a:p>
                  </a:txBody>
                  <a:tcPr/>
                </a:tc>
                <a:tc>
                  <a:txBody>
                    <a:bodyPr/>
                    <a:lstStyle/>
                    <a:p>
                      <a:r>
                        <a:rPr lang="it-IT" sz="1600" dirty="0"/>
                        <a:t>Insieme alla domanda (che deve avere una marca da bollo da euro 16) devi portare:</a:t>
                      </a:r>
                    </a:p>
                    <a:p>
                      <a:r>
                        <a:rPr lang="it-IT" sz="1600" dirty="0"/>
                        <a:t>1.	(…)</a:t>
                      </a:r>
                    </a:p>
                    <a:p>
                      <a:r>
                        <a:rPr lang="it-IT" sz="1600" dirty="0"/>
                        <a:t>6. dichiarazione sostitutiva di atto notorio del proprietario della casa (allegato 2 alla domanda) di conformità dei parametri igienico-sanitari oppure una dichiarazione di un professionista valida per questo tipo di richiesta (questi documenti devi portarli se non hai inserito nella domanda i dati sull’abitabilità dell’immobile).</a:t>
                      </a:r>
                    </a:p>
                    <a:p>
                      <a:r>
                        <a:rPr lang="it-IT" sz="1600" b="1" dirty="0"/>
                        <a:t>(45 parole)</a:t>
                      </a:r>
                    </a:p>
                  </a:txBody>
                  <a:tcPr/>
                </a:tc>
                <a:extLst>
                  <a:ext uri="{0D108BD9-81ED-4DB2-BD59-A6C34878D82A}">
                    <a16:rowId xmlns:a16="http://schemas.microsoft.com/office/drawing/2014/main" val="649402755"/>
                  </a:ext>
                </a:extLst>
              </a:tr>
            </a:tbl>
          </a:graphicData>
        </a:graphic>
      </p:graphicFrame>
    </p:spTree>
    <p:extLst>
      <p:ext uri="{BB962C8B-B14F-4D97-AF65-F5344CB8AC3E}">
        <p14:creationId xmlns:p14="http://schemas.microsoft.com/office/powerpoint/2010/main" val="106046120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F36FF5FFCF675641A05DDBBC6E2C5301" ma:contentTypeVersion="10" ma:contentTypeDescription="Creare un nuovo documento." ma:contentTypeScope="" ma:versionID="042f1532658a463e22cbeb7a32daa5d2">
  <xsd:schema xmlns:xsd="http://www.w3.org/2001/XMLSchema" xmlns:xs="http://www.w3.org/2001/XMLSchema" xmlns:p="http://schemas.microsoft.com/office/2006/metadata/properties" xmlns:ns2="fe5ae041-493b-4068-8c9f-6b188d9ef84e" xmlns:ns3="067f8947-1cae-4274-bec2-03327e9e7ab8" targetNamespace="http://schemas.microsoft.com/office/2006/metadata/properties" ma:root="true" ma:fieldsID="8cc7ecce3e0737dc4474adb38c57dc46" ns2:_="" ns3:_="">
    <xsd:import namespace="fe5ae041-493b-4068-8c9f-6b188d9ef84e"/>
    <xsd:import namespace="067f8947-1cae-4274-bec2-03327e9e7ab8"/>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5ae041-493b-4068-8c9f-6b188d9ef84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Tag immagine" ma:readOnly="false" ma:fieldId="{5cf76f15-5ced-4ddc-b409-7134ff3c332f}" ma:taxonomyMulti="true" ma:sspId="e5505f8f-da62-40e5-a116-f08e7003152c"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67f8947-1cae-4274-bec2-03327e9e7ab8"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e3a7fa42-32ab-41ca-966e-d63070370c7e}" ma:internalName="TaxCatchAll" ma:showField="CatchAllData" ma:web="067f8947-1cae-4274-bec2-03327e9e7ab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067f8947-1cae-4274-bec2-03327e9e7ab8" xsi:nil="true"/>
    <lcf76f155ced4ddcb4097134ff3c332f xmlns="fe5ae041-493b-4068-8c9f-6b188d9ef84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94C0A72-D92A-4981-BCE0-9C48819EDD5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e5ae041-493b-4068-8c9f-6b188d9ef84e"/>
    <ds:schemaRef ds:uri="067f8947-1cae-4274-bec2-03327e9e7a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9B66CA0-4467-43C9-AA74-83DA80172245}">
  <ds:schemaRefs>
    <ds:schemaRef ds:uri="http://schemas.microsoft.com/sharepoint/v3/contenttype/forms"/>
  </ds:schemaRefs>
</ds:datastoreItem>
</file>

<file path=customXml/itemProps3.xml><?xml version="1.0" encoding="utf-8"?>
<ds:datastoreItem xmlns:ds="http://schemas.openxmlformats.org/officeDocument/2006/customXml" ds:itemID="{E6EE4497-9D9F-4EED-842C-7D0FB3982660}">
  <ds:schemaRefs>
    <ds:schemaRef ds:uri="http://schemas.microsoft.com/office/2006/metadata/properties"/>
    <ds:schemaRef ds:uri="http://schemas.microsoft.com/office/infopath/2007/PartnerControls"/>
    <ds:schemaRef ds:uri="0e8b4e4a-2634-4a0d-8711-ee726bff4d05"/>
    <ds:schemaRef ds:uri="b034273a-9543-45fd-b584-e8a0777a9e2b"/>
    <ds:schemaRef ds:uri="067f8947-1cae-4274-bec2-03327e9e7ab8"/>
    <ds:schemaRef ds:uri="fe5ae041-493b-4068-8c9f-6b188d9ef84e"/>
  </ds:schemaRefs>
</ds:datastoreItem>
</file>

<file path=docProps/app.xml><?xml version="1.0" encoding="utf-8"?>
<Properties xmlns="http://schemas.openxmlformats.org/officeDocument/2006/extended-properties" xmlns:vt="http://schemas.openxmlformats.org/officeDocument/2006/docPropsVTypes">
  <TotalTime>0</TotalTime>
  <Words>3531</Words>
  <Application>Microsoft Office PowerPoint</Application>
  <PresentationFormat>Widescreen</PresentationFormat>
  <Paragraphs>305</Paragraphs>
  <Slides>22</Slides>
  <Notes>11</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22</vt:i4>
      </vt:variant>
    </vt:vector>
  </HeadingPairs>
  <TitlesOfParts>
    <vt:vector size="29" baseType="lpstr">
      <vt:lpstr>Arial</vt:lpstr>
      <vt:lpstr>Calibri</vt:lpstr>
      <vt:lpstr>Calibri Light</vt:lpstr>
      <vt:lpstr>Source Sans Pro</vt:lpstr>
      <vt:lpstr>Times</vt:lpstr>
      <vt:lpstr>Wingdings</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Francy</dc:creator>
  <cp:lastModifiedBy>FRANCESCO ROMANO</cp:lastModifiedBy>
  <cp:revision>88</cp:revision>
  <dcterms:created xsi:type="dcterms:W3CDTF">2020-06-25T08:30:49Z</dcterms:created>
  <dcterms:modified xsi:type="dcterms:W3CDTF">2025-11-01T18:20:42Z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0x010100F36FF5FFCF675641A05DDBBC6E2C5301</vt:lpwstr>
  </property>
</Properties>
</file>